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5143500" type="screen16x9"/>
  <p:notesSz cx="6858000" cy="9144000"/>
  <p:embeddedFontLst>
    <p:embeddedFont>
      <p:font typeface="Cambria Math" panose="02040503050406030204" pitchFamily="18" charset="0"/>
      <p:regular r:id="rId30"/>
    </p:embeddedFont>
    <p:embeddedFont>
      <p:font typeface="Nunito Sans SemiBold" panose="020B0604020202020204" charset="0"/>
      <p:regular r:id="rId31"/>
      <p:bold r:id="rId32"/>
      <p:italic r:id="rId33"/>
      <p:boldItalic r:id="rId34"/>
    </p:embeddedFont>
    <p:embeddedFont>
      <p:font typeface="Nuni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110" d="100"/>
          <a:sy n="110"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144" y="1111894"/>
            <a:ext cx="1277362" cy="13384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smtClean="0"/>
              <a:t>Attend </a:t>
            </a:r>
            <a:r>
              <a:rPr lang="en-GB" dirty="0"/>
              <a:t>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5490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2735</Words>
  <Application>Microsoft Office PowerPoint</Application>
  <PresentationFormat>On-screen Show (16:9)</PresentationFormat>
  <Paragraphs>261</Paragraphs>
  <Slides>27</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Wingdings</vt:lpstr>
      <vt:lpstr>Nunito Sans Light</vt:lpstr>
      <vt:lpstr>Cambria Math</vt:lpstr>
      <vt:lpstr>Nunito Sans SemiBold</vt:lpstr>
      <vt:lpstr>Nunito</vt:lpstr>
      <vt:lpstr>TSL</vt:lpstr>
      <vt:lpstr>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Glenn Duggan</dc:creator>
  <cp:lastModifiedBy>Glenn Duggan</cp:lastModifiedBy>
  <cp:revision>12</cp:revision>
  <dcterms:modified xsi:type="dcterms:W3CDTF">2022-03-17T13:29:45Z</dcterms:modified>
</cp:coreProperties>
</file>