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5" r:id="rId1"/>
  </p:sldMasterIdLst>
  <p:sldIdLst>
    <p:sldId id="256" r:id="rId2"/>
    <p:sldId id="257" r:id="rId3"/>
    <p:sldId id="258" r:id="rId4"/>
    <p:sldId id="259" r:id="rId5"/>
    <p:sldId id="260" r:id="rId6"/>
    <p:sldId id="261" r:id="rId7"/>
    <p:sldId id="262" r:id="rId8"/>
    <p:sldId id="269"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E138FC-1609-149D-AF3F-F3EDF94761CF}" v="1" dt="2024-09-08T14:14:01.59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7133"/>
    <p:restoredTop sz="95794"/>
  </p:normalViewPr>
  <p:slideViewPr>
    <p:cSldViewPr snapToGrid="0" snapToObjects="1">
      <p:cViewPr varScale="1">
        <p:scale>
          <a:sx n="114" d="100"/>
          <a:sy n="114" d="100"/>
        </p:scale>
        <p:origin x="280" y="4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descr="Tag=AccentColor&#10;Flavor=Light&#10;Target=FillAndLine">
            <a:extLst>
              <a:ext uri="{FF2B5EF4-FFF2-40B4-BE49-F238E27FC236}">
                <a16:creationId xmlns:a16="http://schemas.microsoft.com/office/drawing/2014/main" id="{DA381740-063A-41A4-836D-85D14980EEF0}"/>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24EF9DF8-704A-44AE-8850-307DDACC9387}"/>
              </a:ext>
            </a:extLst>
          </p:cNvPr>
          <p:cNvSpPr>
            <a:spLocks noGrp="1"/>
          </p:cNvSpPr>
          <p:nvPr>
            <p:ph type="ctrTitle"/>
          </p:nvPr>
        </p:nvSpPr>
        <p:spPr>
          <a:xfrm>
            <a:off x="841248" y="448056"/>
            <a:ext cx="10515600" cy="4069080"/>
          </a:xfrm>
        </p:spPr>
        <p:txBody>
          <a:bodyPr anchor="b">
            <a:noAutofit/>
          </a:bodyPr>
          <a:lstStyle>
            <a:lvl1pPr algn="l">
              <a:defRPr sz="9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CC72E09-06F3-48B9-9B95-DE15EC98017B}"/>
              </a:ext>
            </a:extLst>
          </p:cNvPr>
          <p:cNvSpPr>
            <a:spLocks noGrp="1"/>
          </p:cNvSpPr>
          <p:nvPr>
            <p:ph type="subTitle" idx="1"/>
          </p:nvPr>
        </p:nvSpPr>
        <p:spPr>
          <a:xfrm>
            <a:off x="841248" y="4983480"/>
            <a:ext cx="10515600" cy="1124712"/>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11CD474-E5E1-4D01-97F6-0C9FC09332C0}"/>
              </a:ext>
            </a:extLst>
          </p:cNvPr>
          <p:cNvSpPr>
            <a:spLocks noGrp="1"/>
          </p:cNvSpPr>
          <p:nvPr>
            <p:ph type="dt" sz="half" idx="10"/>
          </p:nvPr>
        </p:nvSpPr>
        <p:spPr/>
        <p:txBody>
          <a:bodyPr/>
          <a:lstStyle/>
          <a:p>
            <a:fld id="{72345051-2045-45DA-935E-2E3CA1A69ADC}" type="datetimeFigureOut">
              <a:rPr lang="en-US" smtClean="0"/>
              <a:t>9/11/25</a:t>
            </a:fld>
            <a:endParaRPr lang="en-US" dirty="0"/>
          </a:p>
        </p:txBody>
      </p:sp>
      <p:sp>
        <p:nvSpPr>
          <p:cNvPr id="5" name="Footer Placeholder 4">
            <a:extLst>
              <a:ext uri="{FF2B5EF4-FFF2-40B4-BE49-F238E27FC236}">
                <a16:creationId xmlns:a16="http://schemas.microsoft.com/office/drawing/2014/main" id="{C636BBC7-EB9B-4B36-88E9-DBF65D270E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8786C7-DD8D-492F-9A9A-A7B3EBE27FE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42813783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D02BC-5A24-47F7-A4DF-B93FBC0C51B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8E9219E-EE74-4093-94D6-F663E059C504}"/>
              </a:ext>
            </a:extLst>
          </p:cNvPr>
          <p:cNvSpPr>
            <a:spLocks noGrp="1"/>
          </p:cNvSpPr>
          <p:nvPr>
            <p:ph idx="1"/>
          </p:nvPr>
        </p:nvSpPr>
        <p:spPr>
          <a:xfrm>
            <a:off x="838200" y="1929384"/>
            <a:ext cx="10515600" cy="4251960"/>
          </a:xfrm>
        </p:spPr>
        <p:txBody>
          <a:bodyPr>
            <a:normAutofit/>
          </a:bodyPr>
          <a:lstStyle>
            <a:lvl1pPr>
              <a:defRPr sz="2800"/>
            </a:lvl1pPr>
            <a:lvl2pPr>
              <a:defRPr sz="2400"/>
            </a:lvl2pPr>
            <a:lvl3pPr>
              <a:defRPr sz="2000"/>
            </a:lvl3pPr>
            <a:lvl4pPr>
              <a:defRPr sz="1800"/>
            </a:lvl4pPr>
            <a:lvl5pP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2A61642-BFBA-48AE-A29C-C2AA7386AE95}"/>
              </a:ext>
            </a:extLst>
          </p:cNvPr>
          <p:cNvSpPr>
            <a:spLocks noGrp="1"/>
          </p:cNvSpPr>
          <p:nvPr>
            <p:ph type="dt" sz="half" idx="10"/>
          </p:nvPr>
        </p:nvSpPr>
        <p:spPr/>
        <p:txBody>
          <a:bodyPr/>
          <a:lstStyle/>
          <a:p>
            <a:fld id="{72345051-2045-45DA-935E-2E3CA1A69ADC}" type="datetimeFigureOut">
              <a:rPr lang="en-US" smtClean="0"/>
              <a:t>9/11/25</a:t>
            </a:fld>
            <a:endParaRPr lang="en-US"/>
          </a:p>
        </p:txBody>
      </p:sp>
      <p:sp>
        <p:nvSpPr>
          <p:cNvPr id="5" name="Footer Placeholder 4">
            <a:extLst>
              <a:ext uri="{FF2B5EF4-FFF2-40B4-BE49-F238E27FC236}">
                <a16:creationId xmlns:a16="http://schemas.microsoft.com/office/drawing/2014/main" id="{2AD2029B-6646-4DBF-A302-76A513FC64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6D4DFD-766F-4E45-A00C-2B5E8CE9A90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7" descr="Tag=AccentColor&#10;Flavor=Light&#10;Target=FillAndLine">
            <a:extLst>
              <a:ext uri="{FF2B5EF4-FFF2-40B4-BE49-F238E27FC236}">
                <a16:creationId xmlns:a16="http://schemas.microsoft.com/office/drawing/2014/main" id="{EBDD1931-9E86-4402-9A68-33A2D9EFB198}"/>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9621041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218C0-6540-400C-BB51-353D5FD5CB00}"/>
              </a:ext>
            </a:extLst>
          </p:cNvPr>
          <p:cNvSpPr>
            <a:spLocks noGrp="1"/>
          </p:cNvSpPr>
          <p:nvPr>
            <p:ph type="title"/>
          </p:nvPr>
        </p:nvSpPr>
        <p:spPr>
          <a:xfrm>
            <a:off x="841248" y="448056"/>
            <a:ext cx="10515600" cy="4069080"/>
          </a:xfrm>
        </p:spPr>
        <p:txBody>
          <a:bodyPr anchor="b">
            <a:normAutofit/>
          </a:bodyPr>
          <a:lstStyle>
            <a:lvl1pPr>
              <a:defRPr sz="8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A81CD69-43B3-4FF7-AA41-30C36C957E65}"/>
              </a:ext>
            </a:extLst>
          </p:cNvPr>
          <p:cNvSpPr>
            <a:spLocks noGrp="1"/>
          </p:cNvSpPr>
          <p:nvPr>
            <p:ph type="body" idx="1"/>
          </p:nvPr>
        </p:nvSpPr>
        <p:spPr>
          <a:xfrm>
            <a:off x="841248" y="4983480"/>
            <a:ext cx="10515600" cy="1124712"/>
          </a:xfrm>
        </p:spPr>
        <p:txBody>
          <a:bodyPr>
            <a:normAutofit/>
          </a:bodyPr>
          <a:lstStyle>
            <a:lvl1pPr marL="0" indent="0">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BF300D-5CBE-47E9-A193-E23C8314D0EA}"/>
              </a:ext>
            </a:extLst>
          </p:cNvPr>
          <p:cNvSpPr>
            <a:spLocks noGrp="1"/>
          </p:cNvSpPr>
          <p:nvPr>
            <p:ph type="dt" sz="half" idx="10"/>
          </p:nvPr>
        </p:nvSpPr>
        <p:spPr/>
        <p:txBody>
          <a:bodyPr/>
          <a:lstStyle/>
          <a:p>
            <a:fld id="{72345051-2045-45DA-935E-2E3CA1A69ADC}" type="datetimeFigureOut">
              <a:rPr lang="en-US" smtClean="0"/>
              <a:t>9/11/25</a:t>
            </a:fld>
            <a:endParaRPr lang="en-US"/>
          </a:p>
        </p:txBody>
      </p:sp>
      <p:sp>
        <p:nvSpPr>
          <p:cNvPr id="5" name="Footer Placeholder 4">
            <a:extLst>
              <a:ext uri="{FF2B5EF4-FFF2-40B4-BE49-F238E27FC236}">
                <a16:creationId xmlns:a16="http://schemas.microsoft.com/office/drawing/2014/main" id="{56E7DF3F-C51A-4DB1-9FCE-E3E0D8E925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269CF4-FAAB-44EF-A2A5-8352B4AA384F}"/>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7" name="Rectangle 6" descr="Tag=AccentColor&#10;Flavor=Light&#10;Target=FillAndLine">
            <a:extLst>
              <a:ext uri="{FF2B5EF4-FFF2-40B4-BE49-F238E27FC236}">
                <a16:creationId xmlns:a16="http://schemas.microsoft.com/office/drawing/2014/main" id="{417A8947-4521-4FE1-8E44-27363435CE1B}"/>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2234996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DE264-531D-49C1-A8AF-2B4C1D218FAB}"/>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4B9A1B8-2F1B-46AA-858A-CFFF5AF7CEB0}"/>
              </a:ext>
            </a:extLst>
          </p:cNvPr>
          <p:cNvSpPr>
            <a:spLocks noGrp="1"/>
          </p:cNvSpPr>
          <p:nvPr>
            <p:ph sz="half" idx="1"/>
          </p:nvPr>
        </p:nvSpPr>
        <p:spPr>
          <a:xfrm>
            <a:off x="838200" y="1929384"/>
            <a:ext cx="5181600" cy="42519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6E6B9631-18C0-43BD-8AF3-9137D6D4C234}"/>
              </a:ext>
            </a:extLst>
          </p:cNvPr>
          <p:cNvSpPr>
            <a:spLocks noGrp="1"/>
          </p:cNvSpPr>
          <p:nvPr>
            <p:ph sz="half" idx="2"/>
          </p:nvPr>
        </p:nvSpPr>
        <p:spPr>
          <a:xfrm>
            <a:off x="6172200" y="1929384"/>
            <a:ext cx="5181600" cy="42519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9032FCA-14C6-4497-9C27-3F58062442CE}"/>
              </a:ext>
            </a:extLst>
          </p:cNvPr>
          <p:cNvSpPr>
            <a:spLocks noGrp="1"/>
          </p:cNvSpPr>
          <p:nvPr>
            <p:ph type="dt" sz="half" idx="10"/>
          </p:nvPr>
        </p:nvSpPr>
        <p:spPr/>
        <p:txBody>
          <a:bodyPr/>
          <a:lstStyle/>
          <a:p>
            <a:fld id="{72345051-2045-45DA-935E-2E3CA1A69ADC}" type="datetimeFigureOut">
              <a:rPr lang="en-US" smtClean="0"/>
              <a:t>9/11/25</a:t>
            </a:fld>
            <a:endParaRPr lang="en-US"/>
          </a:p>
        </p:txBody>
      </p:sp>
      <p:sp>
        <p:nvSpPr>
          <p:cNvPr id="6" name="Footer Placeholder 5">
            <a:extLst>
              <a:ext uri="{FF2B5EF4-FFF2-40B4-BE49-F238E27FC236}">
                <a16:creationId xmlns:a16="http://schemas.microsoft.com/office/drawing/2014/main" id="{961E5057-693B-4E10-958E-0ABE79FEC7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0CECB1-0A35-4C10-9D3D-FE4404283011}"/>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9" name="Rectangle 8" descr="Tag=AccentColor&#10;Flavor=Light&#10;Target=FillAndLine">
            <a:extLst>
              <a:ext uri="{FF2B5EF4-FFF2-40B4-BE49-F238E27FC236}">
                <a16:creationId xmlns:a16="http://schemas.microsoft.com/office/drawing/2014/main" id="{2FAAC677-2D37-4F63-9C4B-711A2988EE0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41456270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AE282-8875-4F49-AB21-E1C2BCAEA1F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1712EA2-EF8C-4F18-BECF-AD121F72816A}"/>
              </a:ext>
            </a:extLst>
          </p:cNvPr>
          <p:cNvSpPr>
            <a:spLocks noGrp="1"/>
          </p:cNvSpPr>
          <p:nvPr>
            <p:ph type="body" idx="1"/>
          </p:nvPr>
        </p:nvSpPr>
        <p:spPr>
          <a:xfrm>
            <a:off x="839788" y="1938528"/>
            <a:ext cx="5157787"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7B59D4-E93F-40C1-A1A2-F1867830C678}"/>
              </a:ext>
            </a:extLst>
          </p:cNvPr>
          <p:cNvSpPr>
            <a:spLocks noGrp="1"/>
          </p:cNvSpPr>
          <p:nvPr>
            <p:ph sz="half" idx="2"/>
          </p:nvPr>
        </p:nvSpPr>
        <p:spPr>
          <a:xfrm>
            <a:off x="839788" y="2926080"/>
            <a:ext cx="5157787" cy="326440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E810616-1C77-42AE-8449-D0B64E2B8475}"/>
              </a:ext>
            </a:extLst>
          </p:cNvPr>
          <p:cNvSpPr>
            <a:spLocks noGrp="1"/>
          </p:cNvSpPr>
          <p:nvPr>
            <p:ph type="body" sz="quarter" idx="3"/>
          </p:nvPr>
        </p:nvSpPr>
        <p:spPr>
          <a:xfrm>
            <a:off x="6172200" y="1938528"/>
            <a:ext cx="5183188"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74E172-AFE8-48E4-BBB0-CA6D4EC1127C}"/>
              </a:ext>
            </a:extLst>
          </p:cNvPr>
          <p:cNvSpPr>
            <a:spLocks noGrp="1"/>
          </p:cNvSpPr>
          <p:nvPr>
            <p:ph sz="quarter" idx="4"/>
          </p:nvPr>
        </p:nvSpPr>
        <p:spPr>
          <a:xfrm>
            <a:off x="6172200" y="2926080"/>
            <a:ext cx="5183188" cy="32644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C9407CC-270D-4C98-B95C-7AE67D2E1913}"/>
              </a:ext>
            </a:extLst>
          </p:cNvPr>
          <p:cNvSpPr>
            <a:spLocks noGrp="1"/>
          </p:cNvSpPr>
          <p:nvPr>
            <p:ph type="dt" sz="half" idx="10"/>
          </p:nvPr>
        </p:nvSpPr>
        <p:spPr/>
        <p:txBody>
          <a:bodyPr/>
          <a:lstStyle/>
          <a:p>
            <a:fld id="{72345051-2045-45DA-935E-2E3CA1A69ADC}" type="datetimeFigureOut">
              <a:rPr lang="en-US" smtClean="0"/>
              <a:t>9/11/25</a:t>
            </a:fld>
            <a:endParaRPr lang="en-US"/>
          </a:p>
        </p:txBody>
      </p:sp>
      <p:sp>
        <p:nvSpPr>
          <p:cNvPr id="8" name="Footer Placeholder 7">
            <a:extLst>
              <a:ext uri="{FF2B5EF4-FFF2-40B4-BE49-F238E27FC236}">
                <a16:creationId xmlns:a16="http://schemas.microsoft.com/office/drawing/2014/main" id="{454070D5-9B7B-47FC-9F75-F6AD9607452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8EAC17-33BE-4265-8C06-644C2D34FD3C}"/>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11" name="Rectangle 10" descr="Tag=AccentColor&#10;Flavor=Light&#10;Target=FillAndLine">
            <a:extLst>
              <a:ext uri="{FF2B5EF4-FFF2-40B4-BE49-F238E27FC236}">
                <a16:creationId xmlns:a16="http://schemas.microsoft.com/office/drawing/2014/main" id="{F634C457-AEBF-47D7-9200-BAD05D138B1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4228735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E9AC0-40CD-4451-BF00-5E2FC7B7451B}"/>
              </a:ext>
            </a:extLst>
          </p:cNvPr>
          <p:cNvSpPr>
            <a:spLocks noGrp="1"/>
          </p:cNvSpPr>
          <p:nvPr>
            <p:ph type="title"/>
          </p:nvPr>
        </p:nvSpPr>
        <p:spPr>
          <a:xfrm>
            <a:off x="2203704" y="1728216"/>
            <a:ext cx="7781544" cy="3392424"/>
          </a:xfrm>
        </p:spPr>
        <p:txBody>
          <a:bodyPr>
            <a:normAutofit/>
          </a:bodyPr>
          <a:lstStyle>
            <a:lvl1pPr algn="ctr">
              <a:defRPr sz="78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C6FD9A32-9C83-452B-BC69-CC6E95D3C93C}"/>
              </a:ext>
            </a:extLst>
          </p:cNvPr>
          <p:cNvSpPr>
            <a:spLocks noGrp="1"/>
          </p:cNvSpPr>
          <p:nvPr>
            <p:ph type="dt" sz="half" idx="10"/>
          </p:nvPr>
        </p:nvSpPr>
        <p:spPr/>
        <p:txBody>
          <a:bodyPr/>
          <a:lstStyle/>
          <a:p>
            <a:fld id="{72345051-2045-45DA-935E-2E3CA1A69ADC}" type="datetimeFigureOut">
              <a:rPr lang="en-US" smtClean="0"/>
              <a:t>9/11/25</a:t>
            </a:fld>
            <a:endParaRPr lang="en-US"/>
          </a:p>
        </p:txBody>
      </p:sp>
      <p:sp>
        <p:nvSpPr>
          <p:cNvPr id="4" name="Footer Placeholder 3">
            <a:extLst>
              <a:ext uri="{FF2B5EF4-FFF2-40B4-BE49-F238E27FC236}">
                <a16:creationId xmlns:a16="http://schemas.microsoft.com/office/drawing/2014/main" id="{6B87B83E-E23E-42DE-876D-F55908A97DC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61C03A8-D428-4010-B413-13B1E992262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6" name="Rectangle 6" descr="Tag=AccentColor&#10;Flavor=Light&#10;Target=FillAndLine">
            <a:extLst>
              <a:ext uri="{FF2B5EF4-FFF2-40B4-BE49-F238E27FC236}">
                <a16:creationId xmlns:a16="http://schemas.microsoft.com/office/drawing/2014/main" id="{17F03060-85EC-4182-8C18-C6EE0D373E4B}"/>
              </a:ext>
            </a:extLst>
          </p:cNvPr>
          <p:cNvSpPr/>
          <p:nvPr/>
        </p:nvSpPr>
        <p:spPr>
          <a:xfrm>
            <a:off x="3974206" y="5126892"/>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7968732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2816A0-77C4-4A3F-87BD-A7321E3C84D2}"/>
              </a:ext>
            </a:extLst>
          </p:cNvPr>
          <p:cNvSpPr>
            <a:spLocks noGrp="1"/>
          </p:cNvSpPr>
          <p:nvPr>
            <p:ph type="dt" sz="half" idx="10"/>
          </p:nvPr>
        </p:nvSpPr>
        <p:spPr/>
        <p:txBody>
          <a:bodyPr/>
          <a:lstStyle/>
          <a:p>
            <a:fld id="{72345051-2045-45DA-935E-2E3CA1A69ADC}" type="datetimeFigureOut">
              <a:rPr lang="en-US" smtClean="0"/>
              <a:t>9/11/25</a:t>
            </a:fld>
            <a:endParaRPr lang="en-US"/>
          </a:p>
        </p:txBody>
      </p:sp>
      <p:sp>
        <p:nvSpPr>
          <p:cNvPr id="3" name="Footer Placeholder 2">
            <a:extLst>
              <a:ext uri="{FF2B5EF4-FFF2-40B4-BE49-F238E27FC236}">
                <a16:creationId xmlns:a16="http://schemas.microsoft.com/office/drawing/2014/main" id="{A5FC3464-F026-4C77-9441-55ECA5054D5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87D9257-BADE-4D0B-AF0B-D09FE95FA078}"/>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6277555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1C48E-F751-45A2-9010-208B81EDBE69}"/>
              </a:ext>
            </a:extLst>
          </p:cNvPr>
          <p:cNvSpPr>
            <a:spLocks noGrp="1"/>
          </p:cNvSpPr>
          <p:nvPr>
            <p:ph type="title"/>
          </p:nvPr>
        </p:nvSpPr>
        <p:spPr>
          <a:xfrm>
            <a:off x="839788" y="457200"/>
            <a:ext cx="3932237" cy="3429000"/>
          </a:xfrm>
        </p:spPr>
        <p:txBody>
          <a:bodyPr anchor="b">
            <a:normAutofit/>
          </a:bodyPr>
          <a:lstStyle>
            <a:lvl1pPr>
              <a:defRPr sz="6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9D501F6-8430-4758-8636-74D68E990EC3}"/>
              </a:ext>
            </a:extLst>
          </p:cNvPr>
          <p:cNvSpPr>
            <a:spLocks noGrp="1"/>
          </p:cNvSpPr>
          <p:nvPr>
            <p:ph idx="1"/>
          </p:nvPr>
        </p:nvSpPr>
        <p:spPr>
          <a:xfrm>
            <a:off x="5303520" y="548640"/>
            <a:ext cx="6053328" cy="5431536"/>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E79DC39-A29C-494C-98B6-999746C5F38A}"/>
              </a:ext>
            </a:extLst>
          </p:cNvPr>
          <p:cNvSpPr>
            <a:spLocks noGrp="1"/>
          </p:cNvSpPr>
          <p:nvPr>
            <p:ph type="body" sz="half" idx="2"/>
          </p:nvPr>
        </p:nvSpPr>
        <p:spPr>
          <a:xfrm>
            <a:off x="839788" y="3977640"/>
            <a:ext cx="3932237"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2584C988-A6DB-469A-B8AA-31866F36E83D}"/>
              </a:ext>
            </a:extLst>
          </p:cNvPr>
          <p:cNvSpPr>
            <a:spLocks noGrp="1"/>
          </p:cNvSpPr>
          <p:nvPr>
            <p:ph type="dt" sz="half" idx="10"/>
          </p:nvPr>
        </p:nvSpPr>
        <p:spPr/>
        <p:txBody>
          <a:bodyPr/>
          <a:lstStyle/>
          <a:p>
            <a:fld id="{72345051-2045-45DA-935E-2E3CA1A69ADC}" type="datetimeFigureOut">
              <a:rPr lang="en-US" smtClean="0"/>
              <a:t>9/11/25</a:t>
            </a:fld>
            <a:endParaRPr lang="en-US"/>
          </a:p>
        </p:txBody>
      </p:sp>
      <p:sp>
        <p:nvSpPr>
          <p:cNvPr id="6" name="Footer Placeholder 5">
            <a:extLst>
              <a:ext uri="{FF2B5EF4-FFF2-40B4-BE49-F238E27FC236}">
                <a16:creationId xmlns:a16="http://schemas.microsoft.com/office/drawing/2014/main" id="{02BC39C3-81EB-4828-9AD3-2F1FAC521E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059376C-9810-49A5-BC9A-4E6A02175273}"/>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B9F96F3A-E64D-4401-B02C-BCD5CAA97CFF}"/>
              </a:ext>
            </a:extLst>
          </p:cNvPr>
          <p:cNvSpPr/>
          <p:nvPr/>
        </p:nvSpPr>
        <p:spPr>
          <a:xfrm rot="5400000">
            <a:off x="2797492"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66354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37704-80BD-41B0-8395-41618EC3AFBC}"/>
              </a:ext>
            </a:extLst>
          </p:cNvPr>
          <p:cNvSpPr>
            <a:spLocks noGrp="1"/>
          </p:cNvSpPr>
          <p:nvPr>
            <p:ph type="title"/>
          </p:nvPr>
        </p:nvSpPr>
        <p:spPr>
          <a:xfrm>
            <a:off x="839788" y="457200"/>
            <a:ext cx="3931920" cy="3429000"/>
          </a:xfrm>
        </p:spPr>
        <p:txBody>
          <a:bodyPr anchor="b">
            <a:normAutofit/>
          </a:bodyPr>
          <a:lstStyle>
            <a:lvl1pPr>
              <a:defRPr sz="6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14DA4032-EC66-4974-BD30-898B60E4B562}"/>
              </a:ext>
            </a:extLst>
          </p:cNvPr>
          <p:cNvSpPr>
            <a:spLocks noGrp="1"/>
          </p:cNvSpPr>
          <p:nvPr>
            <p:ph type="pic" idx="1"/>
          </p:nvPr>
        </p:nvSpPr>
        <p:spPr>
          <a:xfrm>
            <a:off x="5303520" y="548640"/>
            <a:ext cx="6053328" cy="543153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21802D0-5574-4631-BA49-92362F8E40DC}"/>
              </a:ext>
            </a:extLst>
          </p:cNvPr>
          <p:cNvSpPr>
            <a:spLocks noGrp="1"/>
          </p:cNvSpPr>
          <p:nvPr>
            <p:ph type="body" sz="half" idx="2"/>
          </p:nvPr>
        </p:nvSpPr>
        <p:spPr>
          <a:xfrm>
            <a:off x="839788" y="3977640"/>
            <a:ext cx="3931920"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F62C2F5B-DDDD-4E64-94A9-99E46F4B06A0}"/>
              </a:ext>
            </a:extLst>
          </p:cNvPr>
          <p:cNvSpPr>
            <a:spLocks noGrp="1"/>
          </p:cNvSpPr>
          <p:nvPr>
            <p:ph type="dt" sz="half" idx="10"/>
          </p:nvPr>
        </p:nvSpPr>
        <p:spPr/>
        <p:txBody>
          <a:bodyPr/>
          <a:lstStyle/>
          <a:p>
            <a:fld id="{72345051-2045-45DA-935E-2E3CA1A69ADC}" type="datetimeFigureOut">
              <a:rPr lang="en-US" smtClean="0"/>
              <a:t>9/11/25</a:t>
            </a:fld>
            <a:endParaRPr lang="en-US"/>
          </a:p>
        </p:txBody>
      </p:sp>
      <p:sp>
        <p:nvSpPr>
          <p:cNvPr id="6" name="Footer Placeholder 5">
            <a:extLst>
              <a:ext uri="{FF2B5EF4-FFF2-40B4-BE49-F238E27FC236}">
                <a16:creationId xmlns:a16="http://schemas.microsoft.com/office/drawing/2014/main" id="{D4FA8D36-8865-48E7-8249-ED729A5F7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0F98C3-0B62-4361-8408-A01F70807CDB}"/>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FE511AB6-FEAF-4549-BA88-0764BD10B63D}"/>
              </a:ext>
            </a:extLst>
          </p:cNvPr>
          <p:cNvSpPr/>
          <p:nvPr/>
        </p:nvSpPr>
        <p:spPr>
          <a:xfrm rot="5400000">
            <a:off x="2798064"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095923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7CF8D-FF51-4FD8-B968-A2C85073478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661A953-02EA-491B-A215-AF8420D74D3A}"/>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4084D1E-BC98-44E4-8D2C-89CCDC293331}"/>
              </a:ext>
            </a:extLst>
          </p:cNvPr>
          <p:cNvSpPr>
            <a:spLocks noGrp="1"/>
          </p:cNvSpPr>
          <p:nvPr>
            <p:ph type="dt" sz="half" idx="10"/>
          </p:nvPr>
        </p:nvSpPr>
        <p:spPr/>
        <p:txBody>
          <a:bodyPr/>
          <a:lstStyle/>
          <a:p>
            <a:fld id="{72345051-2045-45DA-935E-2E3CA1A69ADC}" type="datetimeFigureOut">
              <a:rPr lang="en-US" smtClean="0"/>
              <a:t>9/11/25</a:t>
            </a:fld>
            <a:endParaRPr lang="en-US"/>
          </a:p>
        </p:txBody>
      </p:sp>
      <p:sp>
        <p:nvSpPr>
          <p:cNvPr id="5" name="Footer Placeholder 4">
            <a:extLst>
              <a:ext uri="{FF2B5EF4-FFF2-40B4-BE49-F238E27FC236}">
                <a16:creationId xmlns:a16="http://schemas.microsoft.com/office/drawing/2014/main" id="{513019EB-9C2B-4833-B72A-1476941597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F6E764-5688-45F5-94ED-A7357D2F568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9424077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0E3CB6-3025-40BF-A04B-A7B0CB4C01F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EDD5CB3-8B24-48C7-89D3-8DCAD36A453D}"/>
              </a:ext>
            </a:extLst>
          </p:cNvPr>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0BC931-E2BF-4C1D-91AA-89F82F8268B2}"/>
              </a:ext>
            </a:extLst>
          </p:cNvPr>
          <p:cNvSpPr>
            <a:spLocks noGrp="1"/>
          </p:cNvSpPr>
          <p:nvPr>
            <p:ph type="dt" sz="half" idx="10"/>
          </p:nvPr>
        </p:nvSpPr>
        <p:spPr/>
        <p:txBody>
          <a:bodyPr/>
          <a:lstStyle/>
          <a:p>
            <a:fld id="{72345051-2045-45DA-935E-2E3CA1A69ADC}" type="datetimeFigureOut">
              <a:rPr lang="en-US" smtClean="0"/>
              <a:t>9/11/25</a:t>
            </a:fld>
            <a:endParaRPr lang="en-US"/>
          </a:p>
        </p:txBody>
      </p:sp>
      <p:sp>
        <p:nvSpPr>
          <p:cNvPr id="5" name="Footer Placeholder 4">
            <a:extLst>
              <a:ext uri="{FF2B5EF4-FFF2-40B4-BE49-F238E27FC236}">
                <a16:creationId xmlns:a16="http://schemas.microsoft.com/office/drawing/2014/main" id="{7548A135-AEE9-4483-957E-3D143318DD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8DEFD4-A052-46B3-B2AE-F3091D8A2F7B}"/>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3982980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72D13B-FFCB-4650-AD3C-CB50373525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D0CA9470-DF15-46A1-BF0E-8A5367A4B0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63047CB-E94D-482F-BACA-681E96C0EC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72345051-2045-45DA-935E-2E3CA1A69ADC}" type="datetimeFigureOut">
              <a:rPr lang="en-US" smtClean="0"/>
              <a:t>9/11/25</a:t>
            </a:fld>
            <a:endParaRPr lang="en-US" dirty="0"/>
          </a:p>
        </p:txBody>
      </p:sp>
      <p:sp>
        <p:nvSpPr>
          <p:cNvPr id="5" name="Footer Placeholder 4">
            <a:extLst>
              <a:ext uri="{FF2B5EF4-FFF2-40B4-BE49-F238E27FC236}">
                <a16:creationId xmlns:a16="http://schemas.microsoft.com/office/drawing/2014/main" id="{2CFDA4B5-E797-42FC-8B7A-2294DF24A3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78ED201-6D0E-422C-B4EC-566A3DC298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A7CD31F4-64FA-4BA0-9498-67783267A8C8}" type="slidenum">
              <a:rPr lang="en-US" smtClean="0"/>
              <a:t>‹#›</a:t>
            </a:fld>
            <a:endParaRPr lang="en-US" dirty="0"/>
          </a:p>
        </p:txBody>
      </p:sp>
    </p:spTree>
    <p:extLst>
      <p:ext uri="{BB962C8B-B14F-4D97-AF65-F5344CB8AC3E}">
        <p14:creationId xmlns:p14="http://schemas.microsoft.com/office/powerpoint/2010/main" val="3468070031"/>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24" r:id="rId6"/>
    <p:sldLayoutId id="2147483719" r:id="rId7"/>
    <p:sldLayoutId id="2147483720" r:id="rId8"/>
    <p:sldLayoutId id="2147483721" r:id="rId9"/>
    <p:sldLayoutId id="2147483723" r:id="rId10"/>
    <p:sldLayoutId id="2147483722" r:id="rId11"/>
  </p:sldLayoutIdLst>
  <p:txStyles>
    <p:title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D35AE2F-5E3A-49D9-8DE1-8A333BA408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776C46D-ED1A-26DA-EE25-2FDCFD260B72}"/>
              </a:ext>
            </a:extLst>
          </p:cNvPr>
          <p:cNvPicPr>
            <a:picLocks noChangeAspect="1"/>
          </p:cNvPicPr>
          <p:nvPr/>
        </p:nvPicPr>
        <p:blipFill rotWithShape="1">
          <a:blip r:embed="rId2">
            <a:alphaModFix amt="50000"/>
          </a:blip>
          <a:srcRect t="9883" r="-1" b="15098"/>
          <a:stretch/>
        </p:blipFill>
        <p:spPr>
          <a:xfrm>
            <a:off x="20" y="10"/>
            <a:ext cx="12188930" cy="6857990"/>
          </a:xfrm>
          <a:prstGeom prst="rect">
            <a:avLst/>
          </a:prstGeom>
        </p:spPr>
      </p:pic>
      <p:sp>
        <p:nvSpPr>
          <p:cNvPr id="3" name="Subtitle 2">
            <a:extLst>
              <a:ext uri="{FF2B5EF4-FFF2-40B4-BE49-F238E27FC236}">
                <a16:creationId xmlns:a16="http://schemas.microsoft.com/office/drawing/2014/main" id="{9275664F-903F-ECA9-5210-16D1362DC59C}"/>
              </a:ext>
            </a:extLst>
          </p:cNvPr>
          <p:cNvSpPr>
            <a:spLocks noGrp="1"/>
          </p:cNvSpPr>
          <p:nvPr>
            <p:ph type="subTitle" idx="1"/>
          </p:nvPr>
        </p:nvSpPr>
        <p:spPr>
          <a:xfrm>
            <a:off x="1524000" y="4599432"/>
            <a:ext cx="9144000" cy="1225296"/>
          </a:xfrm>
        </p:spPr>
        <p:txBody>
          <a:bodyPr>
            <a:normAutofit/>
          </a:bodyPr>
          <a:lstStyle/>
          <a:p>
            <a:pPr algn="ctr"/>
            <a:r>
              <a:rPr lang="en-US" sz="6000" dirty="0"/>
              <a:t>Year 3</a:t>
            </a:r>
          </a:p>
        </p:txBody>
      </p:sp>
      <p:sp>
        <p:nvSpPr>
          <p:cNvPr id="11" name="Rectangle 6">
            <a:extLst>
              <a:ext uri="{FF2B5EF4-FFF2-40B4-BE49-F238E27FC236}">
                <a16:creationId xmlns:a16="http://schemas.microsoft.com/office/drawing/2014/main" id="{04D8AD8F-EF7F-481F-B99A-B851389705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41942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6">
            <a:extLst>
              <a:ext uri="{FF2B5EF4-FFF2-40B4-BE49-F238E27FC236}">
                <a16:creationId xmlns:a16="http://schemas.microsoft.com/office/drawing/2014/main" id="{79EB4626-023C-436D-9F57-9EB4608090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38200" y="720953"/>
            <a:ext cx="10515600" cy="5416094"/>
          </a:xfrm>
          <a:custGeom>
            <a:avLst/>
            <a:gdLst>
              <a:gd name="connsiteX0" fmla="*/ 0 w 10515600"/>
              <a:gd name="connsiteY0" fmla="*/ 902700 h 5416094"/>
              <a:gd name="connsiteX1" fmla="*/ 902700 w 10515600"/>
              <a:gd name="connsiteY1" fmla="*/ 0 h 5416094"/>
              <a:gd name="connsiteX2" fmla="*/ 1746919 w 10515600"/>
              <a:gd name="connsiteY2" fmla="*/ 0 h 5416094"/>
              <a:gd name="connsiteX3" fmla="*/ 2329833 w 10515600"/>
              <a:gd name="connsiteY3" fmla="*/ 0 h 5416094"/>
              <a:gd name="connsiteX4" fmla="*/ 2825644 w 10515600"/>
              <a:gd name="connsiteY4" fmla="*/ 0 h 5416094"/>
              <a:gd name="connsiteX5" fmla="*/ 3582762 w 10515600"/>
              <a:gd name="connsiteY5" fmla="*/ 0 h 5416094"/>
              <a:gd name="connsiteX6" fmla="*/ 4165675 w 10515600"/>
              <a:gd name="connsiteY6" fmla="*/ 0 h 5416094"/>
              <a:gd name="connsiteX7" fmla="*/ 5009894 w 10515600"/>
              <a:gd name="connsiteY7" fmla="*/ 0 h 5416094"/>
              <a:gd name="connsiteX8" fmla="*/ 5505706 w 10515600"/>
              <a:gd name="connsiteY8" fmla="*/ 0 h 5416094"/>
              <a:gd name="connsiteX9" fmla="*/ 6349925 w 10515600"/>
              <a:gd name="connsiteY9" fmla="*/ 0 h 5416094"/>
              <a:gd name="connsiteX10" fmla="*/ 6758634 w 10515600"/>
              <a:gd name="connsiteY10" fmla="*/ 0 h 5416094"/>
              <a:gd name="connsiteX11" fmla="*/ 7428650 w 10515600"/>
              <a:gd name="connsiteY11" fmla="*/ 0 h 5416094"/>
              <a:gd name="connsiteX12" fmla="*/ 8098665 w 10515600"/>
              <a:gd name="connsiteY12" fmla="*/ 0 h 5416094"/>
              <a:gd name="connsiteX13" fmla="*/ 8681579 w 10515600"/>
              <a:gd name="connsiteY13" fmla="*/ 0 h 5416094"/>
              <a:gd name="connsiteX14" fmla="*/ 9612900 w 10515600"/>
              <a:gd name="connsiteY14" fmla="*/ 0 h 5416094"/>
              <a:gd name="connsiteX15" fmla="*/ 10515600 w 10515600"/>
              <a:gd name="connsiteY15" fmla="*/ 902700 h 5416094"/>
              <a:gd name="connsiteX16" fmla="*/ 10515600 w 10515600"/>
              <a:gd name="connsiteY16" fmla="*/ 1504482 h 5416094"/>
              <a:gd name="connsiteX17" fmla="*/ 10515600 w 10515600"/>
              <a:gd name="connsiteY17" fmla="*/ 2178479 h 5416094"/>
              <a:gd name="connsiteX18" fmla="*/ 10515600 w 10515600"/>
              <a:gd name="connsiteY18" fmla="*/ 2780261 h 5416094"/>
              <a:gd name="connsiteX19" fmla="*/ 10515600 w 10515600"/>
              <a:gd name="connsiteY19" fmla="*/ 3273722 h 5416094"/>
              <a:gd name="connsiteX20" fmla="*/ 10515600 w 10515600"/>
              <a:gd name="connsiteY20" fmla="*/ 3803291 h 5416094"/>
              <a:gd name="connsiteX21" fmla="*/ 10515600 w 10515600"/>
              <a:gd name="connsiteY21" fmla="*/ 4513394 h 5416094"/>
              <a:gd name="connsiteX22" fmla="*/ 9612900 w 10515600"/>
              <a:gd name="connsiteY22" fmla="*/ 5416094 h 5416094"/>
              <a:gd name="connsiteX23" fmla="*/ 9117089 w 10515600"/>
              <a:gd name="connsiteY23" fmla="*/ 5416094 h 5416094"/>
              <a:gd name="connsiteX24" fmla="*/ 8708379 w 10515600"/>
              <a:gd name="connsiteY24" fmla="*/ 5416094 h 5416094"/>
              <a:gd name="connsiteX25" fmla="*/ 8299670 w 10515600"/>
              <a:gd name="connsiteY25" fmla="*/ 5416094 h 5416094"/>
              <a:gd name="connsiteX26" fmla="*/ 7629654 w 10515600"/>
              <a:gd name="connsiteY26" fmla="*/ 5416094 h 5416094"/>
              <a:gd name="connsiteX27" fmla="*/ 7133843 w 10515600"/>
              <a:gd name="connsiteY27" fmla="*/ 5416094 h 5416094"/>
              <a:gd name="connsiteX28" fmla="*/ 6376726 w 10515600"/>
              <a:gd name="connsiteY28" fmla="*/ 5416094 h 5416094"/>
              <a:gd name="connsiteX29" fmla="*/ 5880914 w 10515600"/>
              <a:gd name="connsiteY29" fmla="*/ 5416094 h 5416094"/>
              <a:gd name="connsiteX30" fmla="*/ 5123797 w 10515600"/>
              <a:gd name="connsiteY30" fmla="*/ 5416094 h 5416094"/>
              <a:gd name="connsiteX31" fmla="*/ 4715088 w 10515600"/>
              <a:gd name="connsiteY31" fmla="*/ 5416094 h 5416094"/>
              <a:gd name="connsiteX32" fmla="*/ 3957970 w 10515600"/>
              <a:gd name="connsiteY32" fmla="*/ 5416094 h 5416094"/>
              <a:gd name="connsiteX33" fmla="*/ 3462159 w 10515600"/>
              <a:gd name="connsiteY33" fmla="*/ 5416094 h 5416094"/>
              <a:gd name="connsiteX34" fmla="*/ 3053449 w 10515600"/>
              <a:gd name="connsiteY34" fmla="*/ 5416094 h 5416094"/>
              <a:gd name="connsiteX35" fmla="*/ 2557638 w 10515600"/>
              <a:gd name="connsiteY35" fmla="*/ 5416094 h 5416094"/>
              <a:gd name="connsiteX36" fmla="*/ 1800521 w 10515600"/>
              <a:gd name="connsiteY36" fmla="*/ 5416094 h 5416094"/>
              <a:gd name="connsiteX37" fmla="*/ 902700 w 10515600"/>
              <a:gd name="connsiteY37" fmla="*/ 5416094 h 5416094"/>
              <a:gd name="connsiteX38" fmla="*/ 0 w 10515600"/>
              <a:gd name="connsiteY38" fmla="*/ 4513394 h 5416094"/>
              <a:gd name="connsiteX39" fmla="*/ 0 w 10515600"/>
              <a:gd name="connsiteY39" fmla="*/ 3911612 h 5416094"/>
              <a:gd name="connsiteX40" fmla="*/ 0 w 10515600"/>
              <a:gd name="connsiteY40" fmla="*/ 3309829 h 5416094"/>
              <a:gd name="connsiteX41" fmla="*/ 0 w 10515600"/>
              <a:gd name="connsiteY41" fmla="*/ 2780261 h 5416094"/>
              <a:gd name="connsiteX42" fmla="*/ 0 w 10515600"/>
              <a:gd name="connsiteY42" fmla="*/ 2106265 h 5416094"/>
              <a:gd name="connsiteX43" fmla="*/ 0 w 10515600"/>
              <a:gd name="connsiteY43" fmla="*/ 1504482 h 5416094"/>
              <a:gd name="connsiteX44" fmla="*/ 0 w 10515600"/>
              <a:gd name="connsiteY44" fmla="*/ 902700 h 5416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0515600" h="5416094" extrusionOk="0">
                <a:moveTo>
                  <a:pt x="0" y="902700"/>
                </a:moveTo>
                <a:cubicBezTo>
                  <a:pt x="-57306" y="368805"/>
                  <a:pt x="305054" y="37193"/>
                  <a:pt x="902700" y="0"/>
                </a:cubicBezTo>
                <a:cubicBezTo>
                  <a:pt x="1280419" y="-35006"/>
                  <a:pt x="1407743" y="-35339"/>
                  <a:pt x="1746919" y="0"/>
                </a:cubicBezTo>
                <a:cubicBezTo>
                  <a:pt x="2086095" y="35339"/>
                  <a:pt x="2146539" y="-12333"/>
                  <a:pt x="2329833" y="0"/>
                </a:cubicBezTo>
                <a:cubicBezTo>
                  <a:pt x="2513127" y="12333"/>
                  <a:pt x="2706706" y="12952"/>
                  <a:pt x="2825644" y="0"/>
                </a:cubicBezTo>
                <a:cubicBezTo>
                  <a:pt x="2944582" y="-12952"/>
                  <a:pt x="3420817" y="-27100"/>
                  <a:pt x="3582762" y="0"/>
                </a:cubicBezTo>
                <a:cubicBezTo>
                  <a:pt x="3744707" y="27100"/>
                  <a:pt x="4023584" y="-9167"/>
                  <a:pt x="4165675" y="0"/>
                </a:cubicBezTo>
                <a:cubicBezTo>
                  <a:pt x="4307766" y="9167"/>
                  <a:pt x="4770188" y="27031"/>
                  <a:pt x="5009894" y="0"/>
                </a:cubicBezTo>
                <a:cubicBezTo>
                  <a:pt x="5249600" y="-27031"/>
                  <a:pt x="5349881" y="-194"/>
                  <a:pt x="5505706" y="0"/>
                </a:cubicBezTo>
                <a:cubicBezTo>
                  <a:pt x="5661531" y="194"/>
                  <a:pt x="6129254" y="-29363"/>
                  <a:pt x="6349925" y="0"/>
                </a:cubicBezTo>
                <a:cubicBezTo>
                  <a:pt x="6570596" y="29363"/>
                  <a:pt x="6581199" y="-14617"/>
                  <a:pt x="6758634" y="0"/>
                </a:cubicBezTo>
                <a:cubicBezTo>
                  <a:pt x="6936069" y="14617"/>
                  <a:pt x="7246491" y="25675"/>
                  <a:pt x="7428650" y="0"/>
                </a:cubicBezTo>
                <a:cubicBezTo>
                  <a:pt x="7610809" y="-25675"/>
                  <a:pt x="7825190" y="-17078"/>
                  <a:pt x="8098665" y="0"/>
                </a:cubicBezTo>
                <a:cubicBezTo>
                  <a:pt x="8372141" y="17078"/>
                  <a:pt x="8559625" y="-21568"/>
                  <a:pt x="8681579" y="0"/>
                </a:cubicBezTo>
                <a:cubicBezTo>
                  <a:pt x="8803533" y="21568"/>
                  <a:pt x="9307226" y="-46066"/>
                  <a:pt x="9612900" y="0"/>
                </a:cubicBezTo>
                <a:cubicBezTo>
                  <a:pt x="10119954" y="-10560"/>
                  <a:pt x="10418674" y="366684"/>
                  <a:pt x="10515600" y="902700"/>
                </a:cubicBezTo>
                <a:cubicBezTo>
                  <a:pt x="10494548" y="1140809"/>
                  <a:pt x="10524881" y="1252168"/>
                  <a:pt x="10515600" y="1504482"/>
                </a:cubicBezTo>
                <a:cubicBezTo>
                  <a:pt x="10506319" y="1756796"/>
                  <a:pt x="10494309" y="1995078"/>
                  <a:pt x="10515600" y="2178479"/>
                </a:cubicBezTo>
                <a:cubicBezTo>
                  <a:pt x="10536891" y="2361880"/>
                  <a:pt x="10522845" y="2487483"/>
                  <a:pt x="10515600" y="2780261"/>
                </a:cubicBezTo>
                <a:cubicBezTo>
                  <a:pt x="10508355" y="3073039"/>
                  <a:pt x="10533694" y="3138252"/>
                  <a:pt x="10515600" y="3273722"/>
                </a:cubicBezTo>
                <a:cubicBezTo>
                  <a:pt x="10497506" y="3409192"/>
                  <a:pt x="10514952" y="3569910"/>
                  <a:pt x="10515600" y="3803291"/>
                </a:cubicBezTo>
                <a:cubicBezTo>
                  <a:pt x="10516248" y="4036672"/>
                  <a:pt x="10499126" y="4317688"/>
                  <a:pt x="10515600" y="4513394"/>
                </a:cubicBezTo>
                <a:cubicBezTo>
                  <a:pt x="10585499" y="4997151"/>
                  <a:pt x="10115437" y="5453981"/>
                  <a:pt x="9612900" y="5416094"/>
                </a:cubicBezTo>
                <a:cubicBezTo>
                  <a:pt x="9473271" y="5418358"/>
                  <a:pt x="9316384" y="5423764"/>
                  <a:pt x="9117089" y="5416094"/>
                </a:cubicBezTo>
                <a:cubicBezTo>
                  <a:pt x="8917794" y="5408424"/>
                  <a:pt x="8902141" y="5433256"/>
                  <a:pt x="8708379" y="5416094"/>
                </a:cubicBezTo>
                <a:cubicBezTo>
                  <a:pt x="8514617" y="5398933"/>
                  <a:pt x="8454700" y="5422387"/>
                  <a:pt x="8299670" y="5416094"/>
                </a:cubicBezTo>
                <a:cubicBezTo>
                  <a:pt x="8144640" y="5409801"/>
                  <a:pt x="7907022" y="5398388"/>
                  <a:pt x="7629654" y="5416094"/>
                </a:cubicBezTo>
                <a:cubicBezTo>
                  <a:pt x="7352286" y="5433800"/>
                  <a:pt x="7244777" y="5409877"/>
                  <a:pt x="7133843" y="5416094"/>
                </a:cubicBezTo>
                <a:cubicBezTo>
                  <a:pt x="7022909" y="5422311"/>
                  <a:pt x="6748865" y="5379753"/>
                  <a:pt x="6376726" y="5416094"/>
                </a:cubicBezTo>
                <a:cubicBezTo>
                  <a:pt x="6004587" y="5452435"/>
                  <a:pt x="5991442" y="5438860"/>
                  <a:pt x="5880914" y="5416094"/>
                </a:cubicBezTo>
                <a:cubicBezTo>
                  <a:pt x="5770386" y="5393328"/>
                  <a:pt x="5294303" y="5440618"/>
                  <a:pt x="5123797" y="5416094"/>
                </a:cubicBezTo>
                <a:cubicBezTo>
                  <a:pt x="4953291" y="5391570"/>
                  <a:pt x="4828705" y="5430421"/>
                  <a:pt x="4715088" y="5416094"/>
                </a:cubicBezTo>
                <a:cubicBezTo>
                  <a:pt x="4601471" y="5401767"/>
                  <a:pt x="4227806" y="5381491"/>
                  <a:pt x="3957970" y="5416094"/>
                </a:cubicBezTo>
                <a:cubicBezTo>
                  <a:pt x="3688134" y="5450697"/>
                  <a:pt x="3670638" y="5425309"/>
                  <a:pt x="3462159" y="5416094"/>
                </a:cubicBezTo>
                <a:cubicBezTo>
                  <a:pt x="3253680" y="5406879"/>
                  <a:pt x="3167443" y="5432031"/>
                  <a:pt x="3053449" y="5416094"/>
                </a:cubicBezTo>
                <a:cubicBezTo>
                  <a:pt x="2939455" y="5400158"/>
                  <a:pt x="2701485" y="5433995"/>
                  <a:pt x="2557638" y="5416094"/>
                </a:cubicBezTo>
                <a:cubicBezTo>
                  <a:pt x="2413791" y="5398193"/>
                  <a:pt x="2168647" y="5424510"/>
                  <a:pt x="1800521" y="5416094"/>
                </a:cubicBezTo>
                <a:cubicBezTo>
                  <a:pt x="1432395" y="5407678"/>
                  <a:pt x="1261364" y="5454497"/>
                  <a:pt x="902700" y="5416094"/>
                </a:cubicBezTo>
                <a:cubicBezTo>
                  <a:pt x="519468" y="5419760"/>
                  <a:pt x="63003" y="5077223"/>
                  <a:pt x="0" y="4513394"/>
                </a:cubicBezTo>
                <a:cubicBezTo>
                  <a:pt x="-20265" y="4243495"/>
                  <a:pt x="27650" y="4053844"/>
                  <a:pt x="0" y="3911612"/>
                </a:cubicBezTo>
                <a:cubicBezTo>
                  <a:pt x="-27650" y="3769380"/>
                  <a:pt x="24988" y="3469350"/>
                  <a:pt x="0" y="3309829"/>
                </a:cubicBezTo>
                <a:cubicBezTo>
                  <a:pt x="-24988" y="3150308"/>
                  <a:pt x="-16973" y="2933511"/>
                  <a:pt x="0" y="2780261"/>
                </a:cubicBezTo>
                <a:cubicBezTo>
                  <a:pt x="16973" y="2627011"/>
                  <a:pt x="-11552" y="2315258"/>
                  <a:pt x="0" y="2106265"/>
                </a:cubicBezTo>
                <a:cubicBezTo>
                  <a:pt x="11552" y="1897272"/>
                  <a:pt x="-9167" y="1726905"/>
                  <a:pt x="0" y="1504482"/>
                </a:cubicBezTo>
                <a:cubicBezTo>
                  <a:pt x="9167" y="1282059"/>
                  <a:pt x="10972" y="1160784"/>
                  <a:pt x="0" y="902700"/>
                </a:cubicBezTo>
                <a:close/>
              </a:path>
            </a:pathLst>
          </a:custGeom>
          <a:noFill/>
          <a:ln w="60325" cap="rnd">
            <a:solidFill>
              <a:schemeClr val="tx1"/>
            </a:solidFill>
            <a:round/>
            <a:extLst>
              <a:ext uri="{C807C97D-BFC1-408E-A445-0C87EB9F89A2}">
                <ask:lineSketchStyleProps xmlns:ask="http://schemas.microsoft.com/office/drawing/2018/sketchyshapes" sd="1219033472">
                  <a:prstGeom prst="round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083BA78-0A32-21D4-C9EB-49CB71FBDA80}"/>
              </a:ext>
            </a:extLst>
          </p:cNvPr>
          <p:cNvPicPr>
            <a:picLocks noChangeAspect="1"/>
          </p:cNvPicPr>
          <p:nvPr/>
        </p:nvPicPr>
        <p:blipFill>
          <a:blip r:embed="rId3"/>
          <a:stretch>
            <a:fillRect/>
          </a:stretch>
        </p:blipFill>
        <p:spPr>
          <a:xfrm>
            <a:off x="3972681" y="666248"/>
            <a:ext cx="4243590" cy="3725560"/>
          </a:xfrm>
          <a:prstGeom prst="rect">
            <a:avLst/>
          </a:prstGeom>
        </p:spPr>
      </p:pic>
    </p:spTree>
    <p:extLst>
      <p:ext uri="{BB962C8B-B14F-4D97-AF65-F5344CB8AC3E}">
        <p14:creationId xmlns:p14="http://schemas.microsoft.com/office/powerpoint/2010/main" val="3174925215"/>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5" name="Rectangle 6">
            <a:extLst>
              <a:ext uri="{FF2B5EF4-FFF2-40B4-BE49-F238E27FC236}">
                <a16:creationId xmlns:a16="http://schemas.microsoft.com/office/drawing/2014/main" id="{DA381740-063A-41A4-836D-85D14980EE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1037" name="Rectangle 1036">
            <a:extLst>
              <a:ext uri="{FF2B5EF4-FFF2-40B4-BE49-F238E27FC236}">
                <a16:creationId xmlns:a16="http://schemas.microsoft.com/office/drawing/2014/main" id="{7C98A213-5994-475E-B327-DC6EC27FBA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7E3C115-E360-2A08-2E78-D14C78D00834}"/>
              </a:ext>
            </a:extLst>
          </p:cNvPr>
          <p:cNvSpPr>
            <a:spLocks noGrp="1"/>
          </p:cNvSpPr>
          <p:nvPr>
            <p:ph type="title"/>
          </p:nvPr>
        </p:nvSpPr>
        <p:spPr>
          <a:xfrm>
            <a:off x="638881" y="670218"/>
            <a:ext cx="10909640" cy="1065836"/>
          </a:xfrm>
        </p:spPr>
        <p:txBody>
          <a:bodyPr vert="horz" lIns="91440" tIns="45720" rIns="91440" bIns="45720" rtlCol="0" anchor="ctr">
            <a:normAutofit/>
          </a:bodyPr>
          <a:lstStyle/>
          <a:p>
            <a:pPr algn="ctr"/>
            <a:r>
              <a:rPr lang="en-US" sz="6000" dirty="0"/>
              <a:t>Meet the team</a:t>
            </a:r>
          </a:p>
        </p:txBody>
      </p:sp>
      <p:sp>
        <p:nvSpPr>
          <p:cNvPr id="1039" name="Rectangle 6">
            <a:extLst>
              <a:ext uri="{FF2B5EF4-FFF2-40B4-BE49-F238E27FC236}">
                <a16:creationId xmlns:a16="http://schemas.microsoft.com/office/drawing/2014/main" id="{147C7031-1E3A-4EF7-A823-89F74BA673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10000" y="1776977"/>
            <a:ext cx="4572000" cy="27432"/>
          </a:xfrm>
          <a:custGeom>
            <a:avLst/>
            <a:gdLst>
              <a:gd name="connsiteX0" fmla="*/ 0 w 4572000"/>
              <a:gd name="connsiteY0" fmla="*/ 0 h 27432"/>
              <a:gd name="connsiteX1" fmla="*/ 607423 w 4572000"/>
              <a:gd name="connsiteY1" fmla="*/ 0 h 27432"/>
              <a:gd name="connsiteX2" fmla="*/ 1123406 w 4572000"/>
              <a:gd name="connsiteY2" fmla="*/ 0 h 27432"/>
              <a:gd name="connsiteX3" fmla="*/ 1685109 w 4572000"/>
              <a:gd name="connsiteY3" fmla="*/ 0 h 27432"/>
              <a:gd name="connsiteX4" fmla="*/ 2383971 w 4572000"/>
              <a:gd name="connsiteY4" fmla="*/ 0 h 27432"/>
              <a:gd name="connsiteX5" fmla="*/ 2991394 w 4572000"/>
              <a:gd name="connsiteY5" fmla="*/ 0 h 27432"/>
              <a:gd name="connsiteX6" fmla="*/ 3553097 w 4572000"/>
              <a:gd name="connsiteY6" fmla="*/ 0 h 27432"/>
              <a:gd name="connsiteX7" fmla="*/ 4572000 w 4572000"/>
              <a:gd name="connsiteY7" fmla="*/ 0 h 27432"/>
              <a:gd name="connsiteX8" fmla="*/ 4572000 w 4572000"/>
              <a:gd name="connsiteY8" fmla="*/ 27432 h 27432"/>
              <a:gd name="connsiteX9" fmla="*/ 3918857 w 4572000"/>
              <a:gd name="connsiteY9" fmla="*/ 27432 h 27432"/>
              <a:gd name="connsiteX10" fmla="*/ 3357154 w 4572000"/>
              <a:gd name="connsiteY10" fmla="*/ 27432 h 27432"/>
              <a:gd name="connsiteX11" fmla="*/ 2612571 w 4572000"/>
              <a:gd name="connsiteY11" fmla="*/ 27432 h 27432"/>
              <a:gd name="connsiteX12" fmla="*/ 2005149 w 4572000"/>
              <a:gd name="connsiteY12" fmla="*/ 27432 h 27432"/>
              <a:gd name="connsiteX13" fmla="*/ 1489166 w 4572000"/>
              <a:gd name="connsiteY13" fmla="*/ 27432 h 27432"/>
              <a:gd name="connsiteX14" fmla="*/ 790303 w 4572000"/>
              <a:gd name="connsiteY14" fmla="*/ 27432 h 27432"/>
              <a:gd name="connsiteX15" fmla="*/ 0 w 4572000"/>
              <a:gd name="connsiteY15" fmla="*/ 27432 h 27432"/>
              <a:gd name="connsiteX16" fmla="*/ 0 w 457200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72000" h="27432" fill="none" extrusionOk="0">
                <a:moveTo>
                  <a:pt x="0" y="0"/>
                </a:moveTo>
                <a:cubicBezTo>
                  <a:pt x="150397" y="-23421"/>
                  <a:pt x="474161" y="9174"/>
                  <a:pt x="607423" y="0"/>
                </a:cubicBezTo>
                <a:cubicBezTo>
                  <a:pt x="740685" y="-9174"/>
                  <a:pt x="868821" y="-4258"/>
                  <a:pt x="1123406" y="0"/>
                </a:cubicBezTo>
                <a:cubicBezTo>
                  <a:pt x="1377991" y="4258"/>
                  <a:pt x="1567664" y="-12410"/>
                  <a:pt x="1685109" y="0"/>
                </a:cubicBezTo>
                <a:cubicBezTo>
                  <a:pt x="1802554" y="12410"/>
                  <a:pt x="2193086" y="-14353"/>
                  <a:pt x="2383971" y="0"/>
                </a:cubicBezTo>
                <a:cubicBezTo>
                  <a:pt x="2574856" y="14353"/>
                  <a:pt x="2697477" y="-26142"/>
                  <a:pt x="2991394" y="0"/>
                </a:cubicBezTo>
                <a:cubicBezTo>
                  <a:pt x="3285311" y="26142"/>
                  <a:pt x="3423667" y="26544"/>
                  <a:pt x="3553097" y="0"/>
                </a:cubicBezTo>
                <a:cubicBezTo>
                  <a:pt x="3682527" y="-26544"/>
                  <a:pt x="4344147" y="50350"/>
                  <a:pt x="4572000" y="0"/>
                </a:cubicBezTo>
                <a:cubicBezTo>
                  <a:pt x="4571027" y="8304"/>
                  <a:pt x="4571522" y="21512"/>
                  <a:pt x="4572000" y="27432"/>
                </a:cubicBezTo>
                <a:cubicBezTo>
                  <a:pt x="4438349" y="5490"/>
                  <a:pt x="4090129" y="31231"/>
                  <a:pt x="3918857" y="27432"/>
                </a:cubicBezTo>
                <a:cubicBezTo>
                  <a:pt x="3747585" y="23633"/>
                  <a:pt x="3498826" y="6883"/>
                  <a:pt x="3357154" y="27432"/>
                </a:cubicBezTo>
                <a:cubicBezTo>
                  <a:pt x="3215482" y="47981"/>
                  <a:pt x="2784289" y="56849"/>
                  <a:pt x="2612571" y="27432"/>
                </a:cubicBezTo>
                <a:cubicBezTo>
                  <a:pt x="2440853" y="-1985"/>
                  <a:pt x="2261292" y="25951"/>
                  <a:pt x="2005149" y="27432"/>
                </a:cubicBezTo>
                <a:cubicBezTo>
                  <a:pt x="1749006" y="28913"/>
                  <a:pt x="1700078" y="34342"/>
                  <a:pt x="1489166" y="27432"/>
                </a:cubicBezTo>
                <a:cubicBezTo>
                  <a:pt x="1278254" y="20522"/>
                  <a:pt x="1077188" y="56916"/>
                  <a:pt x="790303" y="27432"/>
                </a:cubicBezTo>
                <a:cubicBezTo>
                  <a:pt x="503418" y="-2052"/>
                  <a:pt x="359168" y="57044"/>
                  <a:pt x="0" y="27432"/>
                </a:cubicBezTo>
                <a:cubicBezTo>
                  <a:pt x="-1048" y="14992"/>
                  <a:pt x="-1120" y="7447"/>
                  <a:pt x="0" y="0"/>
                </a:cubicBezTo>
                <a:close/>
              </a:path>
              <a:path w="4572000" h="27432" stroke="0" extrusionOk="0">
                <a:moveTo>
                  <a:pt x="0" y="0"/>
                </a:moveTo>
                <a:cubicBezTo>
                  <a:pt x="155698" y="6780"/>
                  <a:pt x="465972" y="13197"/>
                  <a:pt x="607423" y="0"/>
                </a:cubicBezTo>
                <a:cubicBezTo>
                  <a:pt x="748874" y="-13197"/>
                  <a:pt x="1014133" y="22994"/>
                  <a:pt x="1123406" y="0"/>
                </a:cubicBezTo>
                <a:cubicBezTo>
                  <a:pt x="1232679" y="-22994"/>
                  <a:pt x="1639431" y="-2997"/>
                  <a:pt x="1867989" y="0"/>
                </a:cubicBezTo>
                <a:cubicBezTo>
                  <a:pt x="2096547" y="2997"/>
                  <a:pt x="2265668" y="29557"/>
                  <a:pt x="2475411" y="0"/>
                </a:cubicBezTo>
                <a:cubicBezTo>
                  <a:pt x="2685154" y="-29557"/>
                  <a:pt x="2951491" y="73"/>
                  <a:pt x="3082834" y="0"/>
                </a:cubicBezTo>
                <a:cubicBezTo>
                  <a:pt x="3214177" y="-73"/>
                  <a:pt x="3641000" y="-33478"/>
                  <a:pt x="3827417" y="0"/>
                </a:cubicBezTo>
                <a:cubicBezTo>
                  <a:pt x="4013834" y="33478"/>
                  <a:pt x="4345917" y="14255"/>
                  <a:pt x="4572000" y="0"/>
                </a:cubicBezTo>
                <a:cubicBezTo>
                  <a:pt x="4572485" y="9333"/>
                  <a:pt x="4573278" y="19699"/>
                  <a:pt x="4572000" y="27432"/>
                </a:cubicBezTo>
                <a:cubicBezTo>
                  <a:pt x="4318030" y="43025"/>
                  <a:pt x="4161104" y="34314"/>
                  <a:pt x="4010297" y="27432"/>
                </a:cubicBezTo>
                <a:cubicBezTo>
                  <a:pt x="3859490" y="20550"/>
                  <a:pt x="3592529" y="6613"/>
                  <a:pt x="3357154" y="27432"/>
                </a:cubicBezTo>
                <a:cubicBezTo>
                  <a:pt x="3121779" y="48251"/>
                  <a:pt x="2884285" y="3780"/>
                  <a:pt x="2704011" y="27432"/>
                </a:cubicBezTo>
                <a:cubicBezTo>
                  <a:pt x="2523737" y="51084"/>
                  <a:pt x="2295944" y="32081"/>
                  <a:pt x="2096589" y="27432"/>
                </a:cubicBezTo>
                <a:cubicBezTo>
                  <a:pt x="1897234" y="22783"/>
                  <a:pt x="1623782" y="52518"/>
                  <a:pt x="1352006" y="27432"/>
                </a:cubicBezTo>
                <a:cubicBezTo>
                  <a:pt x="1080230" y="2346"/>
                  <a:pt x="869959" y="12864"/>
                  <a:pt x="607423" y="27432"/>
                </a:cubicBezTo>
                <a:cubicBezTo>
                  <a:pt x="344887" y="42000"/>
                  <a:pt x="188100" y="40051"/>
                  <a:pt x="0" y="27432"/>
                </a:cubicBezTo>
                <a:cubicBezTo>
                  <a:pt x="211" y="18145"/>
                  <a:pt x="120" y="6480"/>
                  <a:pt x="0" y="0"/>
                </a:cubicBezTo>
                <a:close/>
              </a:path>
            </a:pathLst>
          </a:custGeom>
          <a:solidFill>
            <a:srgbClr val="E76EEE"/>
          </a:solidFill>
          <a:ln w="38100" cap="rnd">
            <a:solidFill>
              <a:srgbClr val="E76EEE"/>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Mrs C Ellis  - Year 3 Teacher">
            <a:extLst>
              <a:ext uri="{FF2B5EF4-FFF2-40B4-BE49-F238E27FC236}">
                <a16:creationId xmlns:a16="http://schemas.microsoft.com/office/drawing/2014/main" id="{C1381451-8D8F-D1E2-6FDE-9101046176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1489" y="2388278"/>
            <a:ext cx="2398511" cy="359776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73A2F03-DEC1-4786-E168-6CCED4C5B2D9}"/>
              </a:ext>
            </a:extLst>
          </p:cNvPr>
          <p:cNvSpPr txBox="1"/>
          <p:nvPr/>
        </p:nvSpPr>
        <p:spPr>
          <a:xfrm>
            <a:off x="985639" y="2113586"/>
            <a:ext cx="10909639" cy="769441"/>
          </a:xfrm>
          <a:prstGeom prst="rect">
            <a:avLst/>
          </a:prstGeom>
          <a:noFill/>
        </p:spPr>
        <p:txBody>
          <a:bodyPr wrap="square" lIns="91440" tIns="45720" rIns="91440" bIns="45720" rtlCol="0" anchor="t">
            <a:spAutoFit/>
          </a:bodyPr>
          <a:lstStyle/>
          <a:p>
            <a:pPr algn="ctr"/>
            <a:r>
              <a:rPr lang="en-US" sz="4400" dirty="0"/>
              <a:t>Mrs Ellis (Class Teacher)                       Mrs Martini (Class Teaching Assistant)</a:t>
            </a:r>
          </a:p>
        </p:txBody>
      </p:sp>
      <p:pic>
        <p:nvPicPr>
          <p:cNvPr id="1028" name="Picture 4" descr="Mrs S Martini  - Year 4 Teaching Assistant ">
            <a:extLst>
              <a:ext uri="{FF2B5EF4-FFF2-40B4-BE49-F238E27FC236}">
                <a16:creationId xmlns:a16="http://schemas.microsoft.com/office/drawing/2014/main" id="{4309D9C9-A0D2-1BAA-3C6E-70CB377B06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12015" y="2937226"/>
            <a:ext cx="2099491" cy="31492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40751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6">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rgbClr val="E76EEE"/>
          </a:solidFill>
          <a:ln w="38100" cap="rnd">
            <a:solidFill>
              <a:srgbClr val="E76EEE"/>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E1AD3E-3422-CF22-3963-625ACE74B465}"/>
              </a:ext>
            </a:extLst>
          </p:cNvPr>
          <p:cNvSpPr>
            <a:spLocks noGrp="1"/>
          </p:cNvSpPr>
          <p:nvPr>
            <p:ph type="title"/>
          </p:nvPr>
        </p:nvSpPr>
        <p:spPr>
          <a:xfrm>
            <a:off x="838200" y="365125"/>
            <a:ext cx="10515600" cy="1325563"/>
          </a:xfrm>
        </p:spPr>
        <p:txBody>
          <a:bodyPr>
            <a:normAutofit/>
          </a:bodyPr>
          <a:lstStyle/>
          <a:p>
            <a:pPr algn="ctr"/>
            <a:r>
              <a:rPr lang="en-US" sz="6600" dirty="0"/>
              <a:t>Expectations in Year 3</a:t>
            </a:r>
          </a:p>
        </p:txBody>
      </p:sp>
      <p:sp>
        <p:nvSpPr>
          <p:cNvPr id="3" name="Content Placeholder 2">
            <a:extLst>
              <a:ext uri="{FF2B5EF4-FFF2-40B4-BE49-F238E27FC236}">
                <a16:creationId xmlns:a16="http://schemas.microsoft.com/office/drawing/2014/main" id="{C00B4C71-CBE3-A5EF-F18F-BB9F0B998544}"/>
              </a:ext>
            </a:extLst>
          </p:cNvPr>
          <p:cNvSpPr>
            <a:spLocks noGrp="1"/>
          </p:cNvSpPr>
          <p:nvPr>
            <p:ph idx="1"/>
          </p:nvPr>
        </p:nvSpPr>
        <p:spPr>
          <a:xfrm>
            <a:off x="838200" y="1929384"/>
            <a:ext cx="10515600" cy="4251960"/>
          </a:xfrm>
        </p:spPr>
        <p:txBody>
          <a:bodyPr vert="horz" lIns="91440" tIns="45720" rIns="91440" bIns="45720" rtlCol="0" anchor="t">
            <a:normAutofit fontScale="92500" lnSpcReduction="10000"/>
          </a:bodyPr>
          <a:lstStyle/>
          <a:p>
            <a:r>
              <a:rPr lang="en-US" dirty="0"/>
              <a:t>Focus on independence as we step up into Key Stage 2.</a:t>
            </a:r>
          </a:p>
          <a:p>
            <a:r>
              <a:rPr lang="en-US" dirty="0"/>
              <a:t>We set a good example to Wrens, Robins and Blackbirds.</a:t>
            </a:r>
          </a:p>
          <a:p>
            <a:r>
              <a:rPr lang="en-US" dirty="0"/>
              <a:t>Class Charter – class agreement of rules which we as a whole class will follow.</a:t>
            </a:r>
          </a:p>
          <a:p>
            <a:r>
              <a:rPr lang="en-US" dirty="0"/>
              <a:t>Good Learners:</a:t>
            </a:r>
          </a:p>
          <a:p>
            <a:pPr marL="0" indent="0">
              <a:buNone/>
            </a:pPr>
            <a:r>
              <a:rPr lang="en-US" dirty="0"/>
              <a:t>	- arrive on time</a:t>
            </a:r>
          </a:p>
          <a:p>
            <a:pPr marL="0" indent="0">
              <a:buNone/>
            </a:pPr>
            <a:r>
              <a:rPr lang="en-US" dirty="0"/>
              <a:t>	- are </a:t>
            </a:r>
            <a:r>
              <a:rPr lang="en-US" dirty="0" err="1"/>
              <a:t>organised</a:t>
            </a:r>
            <a:endParaRPr lang="en-US" dirty="0"/>
          </a:p>
          <a:p>
            <a:pPr marL="0" indent="0">
              <a:buNone/>
            </a:pPr>
            <a:r>
              <a:rPr lang="en-US" dirty="0"/>
              <a:t>	- positive attitude</a:t>
            </a:r>
          </a:p>
          <a:p>
            <a:pPr marL="0" indent="0">
              <a:buNone/>
            </a:pPr>
            <a:r>
              <a:rPr lang="en-US" dirty="0"/>
              <a:t>	- 5 Inky Owl Values</a:t>
            </a:r>
          </a:p>
        </p:txBody>
      </p:sp>
      <p:pic>
        <p:nvPicPr>
          <p:cNvPr id="9" name="Picture 8">
            <a:extLst>
              <a:ext uri="{FF2B5EF4-FFF2-40B4-BE49-F238E27FC236}">
                <a16:creationId xmlns:a16="http://schemas.microsoft.com/office/drawing/2014/main" id="{3D189160-7240-3A85-C5EF-0BE493EA5626}"/>
              </a:ext>
            </a:extLst>
          </p:cNvPr>
          <p:cNvPicPr>
            <a:picLocks noChangeAspect="1"/>
          </p:cNvPicPr>
          <p:nvPr/>
        </p:nvPicPr>
        <p:blipFill>
          <a:blip r:embed="rId2"/>
          <a:stretch>
            <a:fillRect/>
          </a:stretch>
        </p:blipFill>
        <p:spPr>
          <a:xfrm>
            <a:off x="10071615" y="2881007"/>
            <a:ext cx="1741978" cy="1741978"/>
          </a:xfrm>
          <a:prstGeom prst="rect">
            <a:avLst/>
          </a:prstGeom>
        </p:spPr>
      </p:pic>
      <p:pic>
        <p:nvPicPr>
          <p:cNvPr id="11" name="Picture 10">
            <a:extLst>
              <a:ext uri="{FF2B5EF4-FFF2-40B4-BE49-F238E27FC236}">
                <a16:creationId xmlns:a16="http://schemas.microsoft.com/office/drawing/2014/main" id="{098DBDAB-C1E3-DCA4-1C3C-1266851842C1}"/>
              </a:ext>
            </a:extLst>
          </p:cNvPr>
          <p:cNvPicPr>
            <a:picLocks noChangeAspect="1"/>
          </p:cNvPicPr>
          <p:nvPr/>
        </p:nvPicPr>
        <p:blipFill>
          <a:blip r:embed="rId3"/>
          <a:stretch>
            <a:fillRect/>
          </a:stretch>
        </p:blipFill>
        <p:spPr>
          <a:xfrm>
            <a:off x="9536028" y="4659212"/>
            <a:ext cx="1741978" cy="1741978"/>
          </a:xfrm>
          <a:prstGeom prst="rect">
            <a:avLst/>
          </a:prstGeom>
        </p:spPr>
      </p:pic>
      <p:pic>
        <p:nvPicPr>
          <p:cNvPr id="14" name="Picture 13">
            <a:extLst>
              <a:ext uri="{FF2B5EF4-FFF2-40B4-BE49-F238E27FC236}">
                <a16:creationId xmlns:a16="http://schemas.microsoft.com/office/drawing/2014/main" id="{590B2530-529E-4372-9B4A-647329D627B0}"/>
              </a:ext>
            </a:extLst>
          </p:cNvPr>
          <p:cNvPicPr>
            <a:picLocks noChangeAspect="1"/>
          </p:cNvPicPr>
          <p:nvPr/>
        </p:nvPicPr>
        <p:blipFill>
          <a:blip r:embed="rId4"/>
          <a:stretch>
            <a:fillRect/>
          </a:stretch>
        </p:blipFill>
        <p:spPr>
          <a:xfrm>
            <a:off x="7602051" y="4681628"/>
            <a:ext cx="1741978" cy="1741978"/>
          </a:xfrm>
          <a:prstGeom prst="rect">
            <a:avLst/>
          </a:prstGeom>
        </p:spPr>
      </p:pic>
      <p:pic>
        <p:nvPicPr>
          <p:cNvPr id="15" name="Picture 14">
            <a:extLst>
              <a:ext uri="{FF2B5EF4-FFF2-40B4-BE49-F238E27FC236}">
                <a16:creationId xmlns:a16="http://schemas.microsoft.com/office/drawing/2014/main" id="{6BA5C320-AA2C-82AB-3BD3-C00516411843}"/>
              </a:ext>
            </a:extLst>
          </p:cNvPr>
          <p:cNvPicPr>
            <a:picLocks noChangeAspect="1"/>
          </p:cNvPicPr>
          <p:nvPr/>
        </p:nvPicPr>
        <p:blipFill>
          <a:blip r:embed="rId5"/>
          <a:stretch>
            <a:fillRect/>
          </a:stretch>
        </p:blipFill>
        <p:spPr>
          <a:xfrm>
            <a:off x="8473040" y="1929384"/>
            <a:ext cx="1741978" cy="1741978"/>
          </a:xfrm>
          <a:prstGeom prst="rect">
            <a:avLst/>
          </a:prstGeom>
        </p:spPr>
      </p:pic>
      <p:pic>
        <p:nvPicPr>
          <p:cNvPr id="16" name="Picture 15">
            <a:extLst>
              <a:ext uri="{FF2B5EF4-FFF2-40B4-BE49-F238E27FC236}">
                <a16:creationId xmlns:a16="http://schemas.microsoft.com/office/drawing/2014/main" id="{CC26B6A6-9793-B382-4FF8-36E3614F06E0}"/>
              </a:ext>
            </a:extLst>
          </p:cNvPr>
          <p:cNvPicPr>
            <a:picLocks noChangeAspect="1"/>
          </p:cNvPicPr>
          <p:nvPr/>
        </p:nvPicPr>
        <p:blipFill>
          <a:blip r:embed="rId6"/>
          <a:stretch>
            <a:fillRect/>
          </a:stretch>
        </p:blipFill>
        <p:spPr>
          <a:xfrm>
            <a:off x="6958898" y="2981113"/>
            <a:ext cx="1741978" cy="1741978"/>
          </a:xfrm>
          <a:prstGeom prst="rect">
            <a:avLst/>
          </a:prstGeom>
        </p:spPr>
      </p:pic>
    </p:spTree>
    <p:extLst>
      <p:ext uri="{BB962C8B-B14F-4D97-AF65-F5344CB8AC3E}">
        <p14:creationId xmlns:p14="http://schemas.microsoft.com/office/powerpoint/2010/main" val="5523191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6">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rgbClr val="E76EEE"/>
          </a:solidFill>
          <a:ln w="38100" cap="rnd">
            <a:solidFill>
              <a:srgbClr val="E76EEE"/>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97080D3-528C-C927-6F0C-BA5E230597D6}"/>
              </a:ext>
            </a:extLst>
          </p:cNvPr>
          <p:cNvSpPr>
            <a:spLocks noGrp="1"/>
          </p:cNvSpPr>
          <p:nvPr>
            <p:ph type="title"/>
          </p:nvPr>
        </p:nvSpPr>
        <p:spPr>
          <a:xfrm>
            <a:off x="838200" y="365125"/>
            <a:ext cx="10515600" cy="1325563"/>
          </a:xfrm>
        </p:spPr>
        <p:txBody>
          <a:bodyPr>
            <a:normAutofit/>
          </a:bodyPr>
          <a:lstStyle/>
          <a:p>
            <a:r>
              <a:rPr lang="en-US" sz="6600"/>
              <a:t>Home School diaries</a:t>
            </a:r>
          </a:p>
        </p:txBody>
      </p:sp>
      <p:sp>
        <p:nvSpPr>
          <p:cNvPr id="3" name="Content Placeholder 2">
            <a:extLst>
              <a:ext uri="{FF2B5EF4-FFF2-40B4-BE49-F238E27FC236}">
                <a16:creationId xmlns:a16="http://schemas.microsoft.com/office/drawing/2014/main" id="{CA3E4004-F97A-747F-51AB-E49C69FB811A}"/>
              </a:ext>
            </a:extLst>
          </p:cNvPr>
          <p:cNvSpPr>
            <a:spLocks noGrp="1"/>
          </p:cNvSpPr>
          <p:nvPr>
            <p:ph idx="1"/>
          </p:nvPr>
        </p:nvSpPr>
        <p:spPr>
          <a:xfrm>
            <a:off x="838200" y="1929384"/>
            <a:ext cx="10515600" cy="4251960"/>
          </a:xfrm>
        </p:spPr>
        <p:txBody>
          <a:bodyPr vert="horz" lIns="91440" tIns="45720" rIns="91440" bIns="45720" rtlCol="0" anchor="t">
            <a:normAutofit/>
          </a:bodyPr>
          <a:lstStyle/>
          <a:p>
            <a:r>
              <a:rPr lang="en-US" dirty="0"/>
              <a:t>It is the children’s responsibility to record all homework, reading, spellings and additional information.</a:t>
            </a:r>
          </a:p>
          <a:p>
            <a:r>
              <a:rPr lang="en-US" dirty="0"/>
              <a:t>They need to be in school every day. Children will put them into the basket as they set up for the day.</a:t>
            </a:r>
          </a:p>
          <a:p>
            <a:r>
              <a:rPr lang="en-US" dirty="0"/>
              <a:t>Parents to sign weekly and use these to communicate with myself. Please tell your child to let us know if there are any messages.</a:t>
            </a:r>
          </a:p>
        </p:txBody>
      </p:sp>
      <p:pic>
        <p:nvPicPr>
          <p:cNvPr id="4" name="Picture 4" descr="A picture containing logo&#10;&#10;Description automatically generated">
            <a:extLst>
              <a:ext uri="{FF2B5EF4-FFF2-40B4-BE49-F238E27FC236}">
                <a16:creationId xmlns:a16="http://schemas.microsoft.com/office/drawing/2014/main" id="{937364CE-D81B-A512-BDC1-FB977AF0B6C0}"/>
              </a:ext>
            </a:extLst>
          </p:cNvPr>
          <p:cNvPicPr>
            <a:picLocks noChangeAspect="1"/>
          </p:cNvPicPr>
          <p:nvPr/>
        </p:nvPicPr>
        <p:blipFill>
          <a:blip r:embed="rId2"/>
          <a:stretch>
            <a:fillRect/>
          </a:stretch>
        </p:blipFill>
        <p:spPr>
          <a:xfrm>
            <a:off x="8728364" y="3851257"/>
            <a:ext cx="3237345" cy="2789997"/>
          </a:xfrm>
          <a:prstGeom prst="rect">
            <a:avLst/>
          </a:prstGeom>
        </p:spPr>
      </p:pic>
    </p:spTree>
    <p:extLst>
      <p:ext uri="{BB962C8B-B14F-4D97-AF65-F5344CB8AC3E}">
        <p14:creationId xmlns:p14="http://schemas.microsoft.com/office/powerpoint/2010/main" val="40833690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6">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rgbClr val="E76EEE"/>
          </a:solidFill>
          <a:ln w="38100" cap="rnd">
            <a:solidFill>
              <a:srgbClr val="E76EEE"/>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AC745F0-1199-9681-9E03-F5E457905B8F}"/>
              </a:ext>
            </a:extLst>
          </p:cNvPr>
          <p:cNvSpPr>
            <a:spLocks noGrp="1"/>
          </p:cNvSpPr>
          <p:nvPr>
            <p:ph type="title"/>
          </p:nvPr>
        </p:nvSpPr>
        <p:spPr>
          <a:xfrm>
            <a:off x="838200" y="365125"/>
            <a:ext cx="10515600" cy="1325563"/>
          </a:xfrm>
        </p:spPr>
        <p:txBody>
          <a:bodyPr>
            <a:normAutofit/>
          </a:bodyPr>
          <a:lstStyle/>
          <a:p>
            <a:r>
              <a:rPr lang="en-US" sz="6600" dirty="0"/>
              <a:t>Reading</a:t>
            </a:r>
          </a:p>
        </p:txBody>
      </p:sp>
      <p:sp>
        <p:nvSpPr>
          <p:cNvPr id="3" name="Content Placeholder 2">
            <a:extLst>
              <a:ext uri="{FF2B5EF4-FFF2-40B4-BE49-F238E27FC236}">
                <a16:creationId xmlns:a16="http://schemas.microsoft.com/office/drawing/2014/main" id="{14037F0F-65BE-325B-33F3-AEF1E39D01D7}"/>
              </a:ext>
            </a:extLst>
          </p:cNvPr>
          <p:cNvSpPr>
            <a:spLocks noGrp="1"/>
          </p:cNvSpPr>
          <p:nvPr>
            <p:ph idx="1"/>
          </p:nvPr>
        </p:nvSpPr>
        <p:spPr>
          <a:xfrm>
            <a:off x="838200" y="1929384"/>
            <a:ext cx="10515600" cy="4556760"/>
          </a:xfrm>
        </p:spPr>
        <p:txBody>
          <a:bodyPr vert="horz" lIns="91440" tIns="45720" rIns="91440" bIns="45720" rtlCol="0" anchor="t">
            <a:normAutofit/>
          </a:bodyPr>
          <a:lstStyle/>
          <a:p>
            <a:pPr>
              <a:lnSpc>
                <a:spcPct val="100000"/>
              </a:lnSpc>
            </a:pPr>
            <a:r>
              <a:rPr lang="en-US" sz="2400" dirty="0"/>
              <a:t>Reading in Key Stage 2 is equally important as lower years. As well as daily reading at home, the children benefit from reading buddies across the school.</a:t>
            </a:r>
          </a:p>
          <a:p>
            <a:pPr>
              <a:lnSpc>
                <a:spcPct val="100000"/>
              </a:lnSpc>
            </a:pPr>
            <a:r>
              <a:rPr lang="en-US" sz="2400" dirty="0"/>
              <a:t>Children will be able to choose their own books on their </a:t>
            </a:r>
            <a:r>
              <a:rPr lang="en-US" sz="2400" b="1" dirty="0"/>
              <a:t>set book band </a:t>
            </a:r>
            <a:r>
              <a:rPr lang="en-US" sz="2400" dirty="0"/>
              <a:t>and from </a:t>
            </a:r>
            <a:r>
              <a:rPr lang="en-US" sz="2400" dirty="0" err="1"/>
              <a:t>Mr</a:t>
            </a:r>
            <a:r>
              <a:rPr lang="en-US" sz="2400" dirty="0"/>
              <a:t> Duggan’s Book Challenge shelves. We start the Silver Challenge in Year 3 – Year 4. Any chapter book counts.</a:t>
            </a:r>
          </a:p>
          <a:p>
            <a:pPr>
              <a:lnSpc>
                <a:spcPct val="100000"/>
              </a:lnSpc>
            </a:pPr>
            <a:r>
              <a:rPr lang="en-US" sz="2400" dirty="0"/>
              <a:t>Half termly class reading challenges to complete based on our current topic.</a:t>
            </a:r>
          </a:p>
          <a:p>
            <a:pPr>
              <a:lnSpc>
                <a:spcPct val="100000"/>
              </a:lnSpc>
            </a:pPr>
            <a:r>
              <a:rPr lang="en-US" sz="2400" dirty="0"/>
              <a:t>Please use the reading record within the diary to record daily reading and comments you wish to share.</a:t>
            </a:r>
          </a:p>
          <a:p>
            <a:pPr>
              <a:lnSpc>
                <a:spcPct val="100000"/>
              </a:lnSpc>
            </a:pPr>
            <a:r>
              <a:rPr lang="en-US" sz="2400" dirty="0"/>
              <a:t>There is a big focus on comprehension in year 3. When listening to your child read, ask searching questions to </a:t>
            </a:r>
            <a:br>
              <a:rPr lang="en-US" sz="2400" dirty="0"/>
            </a:br>
            <a:r>
              <a:rPr lang="en-US" sz="2400" dirty="0"/>
              <a:t>check for their understanding of the text.</a:t>
            </a:r>
          </a:p>
          <a:p>
            <a:pPr>
              <a:lnSpc>
                <a:spcPct val="100000"/>
              </a:lnSpc>
            </a:pPr>
            <a:r>
              <a:rPr lang="en-US" sz="2400" dirty="0"/>
              <a:t>Any parents, grandparents or family wishing to volunteer to listen to us read either on a weekly or ad-hoc </a:t>
            </a:r>
            <a:br>
              <a:rPr lang="en-US" sz="2400" dirty="0"/>
            </a:br>
            <a:r>
              <a:rPr lang="en-US" sz="2400" dirty="0"/>
              <a:t>basis, please let me know.</a:t>
            </a:r>
          </a:p>
        </p:txBody>
      </p:sp>
      <p:pic>
        <p:nvPicPr>
          <p:cNvPr id="4" name="Picture 4" descr="A picture containing text&#10;&#10;Description automatically generated">
            <a:extLst>
              <a:ext uri="{FF2B5EF4-FFF2-40B4-BE49-F238E27FC236}">
                <a16:creationId xmlns:a16="http://schemas.microsoft.com/office/drawing/2014/main" id="{A3695E0E-30CC-D98F-8BA8-3B5A99E2B329}"/>
              </a:ext>
            </a:extLst>
          </p:cNvPr>
          <p:cNvPicPr>
            <a:picLocks noChangeAspect="1"/>
          </p:cNvPicPr>
          <p:nvPr/>
        </p:nvPicPr>
        <p:blipFill>
          <a:blip r:embed="rId2"/>
          <a:stretch>
            <a:fillRect/>
          </a:stretch>
        </p:blipFill>
        <p:spPr>
          <a:xfrm>
            <a:off x="9148618" y="3427358"/>
            <a:ext cx="2743200" cy="3060520"/>
          </a:xfrm>
          <a:prstGeom prst="rect">
            <a:avLst/>
          </a:prstGeom>
        </p:spPr>
      </p:pic>
    </p:spTree>
    <p:extLst>
      <p:ext uri="{BB962C8B-B14F-4D97-AF65-F5344CB8AC3E}">
        <p14:creationId xmlns:p14="http://schemas.microsoft.com/office/powerpoint/2010/main" val="34544295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AC745F0-1199-9681-9E03-F5E457905B8F}"/>
              </a:ext>
            </a:extLst>
          </p:cNvPr>
          <p:cNvSpPr>
            <a:spLocks noGrp="1"/>
          </p:cNvSpPr>
          <p:nvPr>
            <p:ph type="title"/>
          </p:nvPr>
        </p:nvSpPr>
        <p:spPr>
          <a:xfrm>
            <a:off x="576072" y="238539"/>
            <a:ext cx="11018520" cy="1434415"/>
          </a:xfrm>
        </p:spPr>
        <p:txBody>
          <a:bodyPr anchor="b">
            <a:normAutofit/>
          </a:bodyPr>
          <a:lstStyle/>
          <a:p>
            <a:r>
              <a:rPr lang="en-US" sz="7200" dirty="0"/>
              <a:t>Homework</a:t>
            </a:r>
          </a:p>
        </p:txBody>
      </p:sp>
      <p:sp>
        <p:nvSpPr>
          <p:cNvPr id="16" name="Rectangle 6">
            <a:extLst>
              <a:ext uri="{FF2B5EF4-FFF2-40B4-BE49-F238E27FC236}">
                <a16:creationId xmlns:a16="http://schemas.microsoft.com/office/drawing/2014/main" id="{3CE8AF5E-D374-4CF1-90CC-35CF73B81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6072" y="1817073"/>
            <a:ext cx="11018520" cy="18288"/>
          </a:xfrm>
          <a:custGeom>
            <a:avLst/>
            <a:gdLst>
              <a:gd name="connsiteX0" fmla="*/ 0 w 11018520"/>
              <a:gd name="connsiteY0" fmla="*/ 0 h 18288"/>
              <a:gd name="connsiteX1" fmla="*/ 468287 w 11018520"/>
              <a:gd name="connsiteY1" fmla="*/ 0 h 18288"/>
              <a:gd name="connsiteX2" fmla="*/ 1156945 w 11018520"/>
              <a:gd name="connsiteY2" fmla="*/ 0 h 18288"/>
              <a:gd name="connsiteX3" fmla="*/ 1955787 w 11018520"/>
              <a:gd name="connsiteY3" fmla="*/ 0 h 18288"/>
              <a:gd name="connsiteX4" fmla="*/ 2313889 w 11018520"/>
              <a:gd name="connsiteY4" fmla="*/ 0 h 18288"/>
              <a:gd name="connsiteX5" fmla="*/ 2671991 w 11018520"/>
              <a:gd name="connsiteY5" fmla="*/ 0 h 18288"/>
              <a:gd name="connsiteX6" fmla="*/ 3581019 w 11018520"/>
              <a:gd name="connsiteY6" fmla="*/ 0 h 18288"/>
              <a:gd name="connsiteX7" fmla="*/ 4269677 w 11018520"/>
              <a:gd name="connsiteY7" fmla="*/ 0 h 18288"/>
              <a:gd name="connsiteX8" fmla="*/ 4627778 w 11018520"/>
              <a:gd name="connsiteY8" fmla="*/ 0 h 18288"/>
              <a:gd name="connsiteX9" fmla="*/ 5316436 w 11018520"/>
              <a:gd name="connsiteY9" fmla="*/ 0 h 18288"/>
              <a:gd name="connsiteX10" fmla="*/ 6225464 w 11018520"/>
              <a:gd name="connsiteY10" fmla="*/ 0 h 18288"/>
              <a:gd name="connsiteX11" fmla="*/ 6803936 w 11018520"/>
              <a:gd name="connsiteY11" fmla="*/ 0 h 18288"/>
              <a:gd name="connsiteX12" fmla="*/ 7382408 w 11018520"/>
              <a:gd name="connsiteY12" fmla="*/ 0 h 18288"/>
              <a:gd name="connsiteX13" fmla="*/ 8071066 w 11018520"/>
              <a:gd name="connsiteY13" fmla="*/ 0 h 18288"/>
              <a:gd name="connsiteX14" fmla="*/ 8869909 w 11018520"/>
              <a:gd name="connsiteY14" fmla="*/ 0 h 18288"/>
              <a:gd name="connsiteX15" fmla="*/ 9668751 w 11018520"/>
              <a:gd name="connsiteY15" fmla="*/ 0 h 18288"/>
              <a:gd name="connsiteX16" fmla="*/ 11018520 w 11018520"/>
              <a:gd name="connsiteY16" fmla="*/ 0 h 18288"/>
              <a:gd name="connsiteX17" fmla="*/ 11018520 w 11018520"/>
              <a:gd name="connsiteY17" fmla="*/ 18288 h 18288"/>
              <a:gd name="connsiteX18" fmla="*/ 10550233 w 11018520"/>
              <a:gd name="connsiteY18" fmla="*/ 18288 h 18288"/>
              <a:gd name="connsiteX19" fmla="*/ 9641205 w 11018520"/>
              <a:gd name="connsiteY19" fmla="*/ 18288 h 18288"/>
              <a:gd name="connsiteX20" fmla="*/ 8952548 w 11018520"/>
              <a:gd name="connsiteY20" fmla="*/ 18288 h 18288"/>
              <a:gd name="connsiteX21" fmla="*/ 8594446 w 11018520"/>
              <a:gd name="connsiteY21" fmla="*/ 18288 h 18288"/>
              <a:gd name="connsiteX22" fmla="*/ 7905788 w 11018520"/>
              <a:gd name="connsiteY22" fmla="*/ 18288 h 18288"/>
              <a:gd name="connsiteX23" fmla="*/ 7327316 w 11018520"/>
              <a:gd name="connsiteY23" fmla="*/ 18288 h 18288"/>
              <a:gd name="connsiteX24" fmla="*/ 6748844 w 11018520"/>
              <a:gd name="connsiteY24" fmla="*/ 18288 h 18288"/>
              <a:gd name="connsiteX25" fmla="*/ 6170371 w 11018520"/>
              <a:gd name="connsiteY25" fmla="*/ 18288 h 18288"/>
              <a:gd name="connsiteX26" fmla="*/ 5591899 w 11018520"/>
              <a:gd name="connsiteY26" fmla="*/ 18288 h 18288"/>
              <a:gd name="connsiteX27" fmla="*/ 4793056 w 11018520"/>
              <a:gd name="connsiteY27" fmla="*/ 18288 h 18288"/>
              <a:gd name="connsiteX28" fmla="*/ 4104399 w 11018520"/>
              <a:gd name="connsiteY28" fmla="*/ 18288 h 18288"/>
              <a:gd name="connsiteX29" fmla="*/ 3746297 w 11018520"/>
              <a:gd name="connsiteY29" fmla="*/ 18288 h 18288"/>
              <a:gd name="connsiteX30" fmla="*/ 3167825 w 11018520"/>
              <a:gd name="connsiteY30" fmla="*/ 18288 h 18288"/>
              <a:gd name="connsiteX31" fmla="*/ 2368982 w 11018520"/>
              <a:gd name="connsiteY31" fmla="*/ 18288 h 18288"/>
              <a:gd name="connsiteX32" fmla="*/ 1900695 w 11018520"/>
              <a:gd name="connsiteY32" fmla="*/ 18288 h 18288"/>
              <a:gd name="connsiteX33" fmla="*/ 991667 w 11018520"/>
              <a:gd name="connsiteY33" fmla="*/ 18288 h 18288"/>
              <a:gd name="connsiteX34" fmla="*/ 0 w 11018520"/>
              <a:gd name="connsiteY34" fmla="*/ 18288 h 18288"/>
              <a:gd name="connsiteX35" fmla="*/ 0 w 11018520"/>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1018520" h="18288" fill="none" extrusionOk="0">
                <a:moveTo>
                  <a:pt x="0" y="0"/>
                </a:moveTo>
                <a:cubicBezTo>
                  <a:pt x="176840" y="19448"/>
                  <a:pt x="369510" y="1686"/>
                  <a:pt x="468287" y="0"/>
                </a:cubicBezTo>
                <a:cubicBezTo>
                  <a:pt x="567064" y="-1686"/>
                  <a:pt x="844925" y="28710"/>
                  <a:pt x="1156945" y="0"/>
                </a:cubicBezTo>
                <a:cubicBezTo>
                  <a:pt x="1468965" y="-28710"/>
                  <a:pt x="1755775" y="35306"/>
                  <a:pt x="1955787" y="0"/>
                </a:cubicBezTo>
                <a:cubicBezTo>
                  <a:pt x="2155799" y="-35306"/>
                  <a:pt x="2224532" y="-16632"/>
                  <a:pt x="2313889" y="0"/>
                </a:cubicBezTo>
                <a:cubicBezTo>
                  <a:pt x="2403246" y="16632"/>
                  <a:pt x="2494050" y="6083"/>
                  <a:pt x="2671991" y="0"/>
                </a:cubicBezTo>
                <a:cubicBezTo>
                  <a:pt x="2849932" y="-6083"/>
                  <a:pt x="3354152" y="34614"/>
                  <a:pt x="3581019" y="0"/>
                </a:cubicBezTo>
                <a:cubicBezTo>
                  <a:pt x="3807886" y="-34614"/>
                  <a:pt x="4022451" y="14254"/>
                  <a:pt x="4269677" y="0"/>
                </a:cubicBezTo>
                <a:cubicBezTo>
                  <a:pt x="4516903" y="-14254"/>
                  <a:pt x="4514495" y="-13291"/>
                  <a:pt x="4627778" y="0"/>
                </a:cubicBezTo>
                <a:cubicBezTo>
                  <a:pt x="4741061" y="13291"/>
                  <a:pt x="5120758" y="-22660"/>
                  <a:pt x="5316436" y="0"/>
                </a:cubicBezTo>
                <a:cubicBezTo>
                  <a:pt x="5512114" y="22660"/>
                  <a:pt x="5812155" y="-9513"/>
                  <a:pt x="6225464" y="0"/>
                </a:cubicBezTo>
                <a:cubicBezTo>
                  <a:pt x="6638773" y="9513"/>
                  <a:pt x="6545417" y="2479"/>
                  <a:pt x="6803936" y="0"/>
                </a:cubicBezTo>
                <a:cubicBezTo>
                  <a:pt x="7062455" y="-2479"/>
                  <a:pt x="7245098" y="-20209"/>
                  <a:pt x="7382408" y="0"/>
                </a:cubicBezTo>
                <a:cubicBezTo>
                  <a:pt x="7519718" y="20209"/>
                  <a:pt x="7801947" y="19736"/>
                  <a:pt x="8071066" y="0"/>
                </a:cubicBezTo>
                <a:cubicBezTo>
                  <a:pt x="8340185" y="-19736"/>
                  <a:pt x="8495312" y="-6666"/>
                  <a:pt x="8869909" y="0"/>
                </a:cubicBezTo>
                <a:cubicBezTo>
                  <a:pt x="9244506" y="6666"/>
                  <a:pt x="9501461" y="-13745"/>
                  <a:pt x="9668751" y="0"/>
                </a:cubicBezTo>
                <a:cubicBezTo>
                  <a:pt x="9836041" y="13745"/>
                  <a:pt x="10607605" y="14143"/>
                  <a:pt x="11018520" y="0"/>
                </a:cubicBezTo>
                <a:cubicBezTo>
                  <a:pt x="11019166" y="4451"/>
                  <a:pt x="11019010" y="9226"/>
                  <a:pt x="11018520" y="18288"/>
                </a:cubicBezTo>
                <a:cubicBezTo>
                  <a:pt x="10834966" y="15274"/>
                  <a:pt x="10754561" y="35250"/>
                  <a:pt x="10550233" y="18288"/>
                </a:cubicBezTo>
                <a:cubicBezTo>
                  <a:pt x="10345905" y="1326"/>
                  <a:pt x="9906342" y="45884"/>
                  <a:pt x="9641205" y="18288"/>
                </a:cubicBezTo>
                <a:cubicBezTo>
                  <a:pt x="9376068" y="-9308"/>
                  <a:pt x="9177188" y="43988"/>
                  <a:pt x="8952548" y="18288"/>
                </a:cubicBezTo>
                <a:cubicBezTo>
                  <a:pt x="8727908" y="-7412"/>
                  <a:pt x="8707007" y="3271"/>
                  <a:pt x="8594446" y="18288"/>
                </a:cubicBezTo>
                <a:cubicBezTo>
                  <a:pt x="8481885" y="33305"/>
                  <a:pt x="8175004" y="35109"/>
                  <a:pt x="7905788" y="18288"/>
                </a:cubicBezTo>
                <a:cubicBezTo>
                  <a:pt x="7636572" y="1467"/>
                  <a:pt x="7535638" y="7399"/>
                  <a:pt x="7327316" y="18288"/>
                </a:cubicBezTo>
                <a:cubicBezTo>
                  <a:pt x="7118994" y="29177"/>
                  <a:pt x="6978247" y="47205"/>
                  <a:pt x="6748844" y="18288"/>
                </a:cubicBezTo>
                <a:cubicBezTo>
                  <a:pt x="6519441" y="-10629"/>
                  <a:pt x="6459241" y="43308"/>
                  <a:pt x="6170371" y="18288"/>
                </a:cubicBezTo>
                <a:cubicBezTo>
                  <a:pt x="5881501" y="-6732"/>
                  <a:pt x="5736201" y="35971"/>
                  <a:pt x="5591899" y="18288"/>
                </a:cubicBezTo>
                <a:cubicBezTo>
                  <a:pt x="5447597" y="605"/>
                  <a:pt x="4990303" y="20409"/>
                  <a:pt x="4793056" y="18288"/>
                </a:cubicBezTo>
                <a:cubicBezTo>
                  <a:pt x="4595809" y="16167"/>
                  <a:pt x="4271723" y="2909"/>
                  <a:pt x="4104399" y="18288"/>
                </a:cubicBezTo>
                <a:cubicBezTo>
                  <a:pt x="3937075" y="33667"/>
                  <a:pt x="3923235" y="10730"/>
                  <a:pt x="3746297" y="18288"/>
                </a:cubicBezTo>
                <a:cubicBezTo>
                  <a:pt x="3569359" y="25846"/>
                  <a:pt x="3351081" y="24702"/>
                  <a:pt x="3167825" y="18288"/>
                </a:cubicBezTo>
                <a:cubicBezTo>
                  <a:pt x="2984569" y="11874"/>
                  <a:pt x="2708033" y="13293"/>
                  <a:pt x="2368982" y="18288"/>
                </a:cubicBezTo>
                <a:cubicBezTo>
                  <a:pt x="2029931" y="23283"/>
                  <a:pt x="2009060" y="37671"/>
                  <a:pt x="1900695" y="18288"/>
                </a:cubicBezTo>
                <a:cubicBezTo>
                  <a:pt x="1792330" y="-1095"/>
                  <a:pt x="1183178" y="9337"/>
                  <a:pt x="991667" y="18288"/>
                </a:cubicBezTo>
                <a:cubicBezTo>
                  <a:pt x="800156" y="27239"/>
                  <a:pt x="375690" y="34110"/>
                  <a:pt x="0" y="18288"/>
                </a:cubicBezTo>
                <a:cubicBezTo>
                  <a:pt x="-213" y="9468"/>
                  <a:pt x="187" y="4459"/>
                  <a:pt x="0" y="0"/>
                </a:cubicBezTo>
                <a:close/>
              </a:path>
              <a:path w="11018520" h="18288" stroke="0" extrusionOk="0">
                <a:moveTo>
                  <a:pt x="0" y="0"/>
                </a:moveTo>
                <a:cubicBezTo>
                  <a:pt x="266588" y="-23405"/>
                  <a:pt x="350503" y="-27031"/>
                  <a:pt x="578472" y="0"/>
                </a:cubicBezTo>
                <a:cubicBezTo>
                  <a:pt x="806441" y="27031"/>
                  <a:pt x="803976" y="13604"/>
                  <a:pt x="936574" y="0"/>
                </a:cubicBezTo>
                <a:cubicBezTo>
                  <a:pt x="1069172" y="-13604"/>
                  <a:pt x="1661335" y="-31902"/>
                  <a:pt x="1845602" y="0"/>
                </a:cubicBezTo>
                <a:cubicBezTo>
                  <a:pt x="2029869" y="31902"/>
                  <a:pt x="2273452" y="17005"/>
                  <a:pt x="2424074" y="0"/>
                </a:cubicBezTo>
                <a:cubicBezTo>
                  <a:pt x="2574696" y="-17005"/>
                  <a:pt x="2790864" y="-28133"/>
                  <a:pt x="3002547" y="0"/>
                </a:cubicBezTo>
                <a:cubicBezTo>
                  <a:pt x="3214230" y="28133"/>
                  <a:pt x="3605033" y="-14934"/>
                  <a:pt x="3911575" y="0"/>
                </a:cubicBezTo>
                <a:cubicBezTo>
                  <a:pt x="4218117" y="14934"/>
                  <a:pt x="4198004" y="3604"/>
                  <a:pt x="4379862" y="0"/>
                </a:cubicBezTo>
                <a:cubicBezTo>
                  <a:pt x="4561720" y="-3604"/>
                  <a:pt x="4941151" y="-37368"/>
                  <a:pt x="5288890" y="0"/>
                </a:cubicBezTo>
                <a:cubicBezTo>
                  <a:pt x="5636629" y="37368"/>
                  <a:pt x="6011513" y="-33898"/>
                  <a:pt x="6197918" y="0"/>
                </a:cubicBezTo>
                <a:cubicBezTo>
                  <a:pt x="6384323" y="33898"/>
                  <a:pt x="6555799" y="11241"/>
                  <a:pt x="6886575" y="0"/>
                </a:cubicBezTo>
                <a:cubicBezTo>
                  <a:pt x="7217351" y="-11241"/>
                  <a:pt x="7604472" y="-44614"/>
                  <a:pt x="7795603" y="0"/>
                </a:cubicBezTo>
                <a:cubicBezTo>
                  <a:pt x="7986734" y="44614"/>
                  <a:pt x="8098870" y="-11086"/>
                  <a:pt x="8374075" y="0"/>
                </a:cubicBezTo>
                <a:cubicBezTo>
                  <a:pt x="8649280" y="11086"/>
                  <a:pt x="8701749" y="-25020"/>
                  <a:pt x="8952548" y="0"/>
                </a:cubicBezTo>
                <a:cubicBezTo>
                  <a:pt x="9203347" y="25020"/>
                  <a:pt x="9519297" y="4274"/>
                  <a:pt x="9751390" y="0"/>
                </a:cubicBezTo>
                <a:cubicBezTo>
                  <a:pt x="9983483" y="-4274"/>
                  <a:pt x="10169881" y="16480"/>
                  <a:pt x="10329863" y="0"/>
                </a:cubicBezTo>
                <a:cubicBezTo>
                  <a:pt x="10489845" y="-16480"/>
                  <a:pt x="10750941" y="-9727"/>
                  <a:pt x="11018520" y="0"/>
                </a:cubicBezTo>
                <a:cubicBezTo>
                  <a:pt x="11018113" y="8690"/>
                  <a:pt x="11018366" y="14141"/>
                  <a:pt x="11018520" y="18288"/>
                </a:cubicBezTo>
                <a:cubicBezTo>
                  <a:pt x="10841176" y="-3597"/>
                  <a:pt x="10399304" y="41504"/>
                  <a:pt x="10219677" y="18288"/>
                </a:cubicBezTo>
                <a:cubicBezTo>
                  <a:pt x="10040050" y="-4928"/>
                  <a:pt x="10030762" y="16144"/>
                  <a:pt x="9861575" y="18288"/>
                </a:cubicBezTo>
                <a:cubicBezTo>
                  <a:pt x="9692388" y="20432"/>
                  <a:pt x="9529439" y="40380"/>
                  <a:pt x="9393288" y="18288"/>
                </a:cubicBezTo>
                <a:cubicBezTo>
                  <a:pt x="9257137" y="-3804"/>
                  <a:pt x="8825003" y="25592"/>
                  <a:pt x="8484260" y="18288"/>
                </a:cubicBezTo>
                <a:cubicBezTo>
                  <a:pt x="8143517" y="10984"/>
                  <a:pt x="8082894" y="45968"/>
                  <a:pt x="7795603" y="18288"/>
                </a:cubicBezTo>
                <a:cubicBezTo>
                  <a:pt x="7508312" y="-9392"/>
                  <a:pt x="7466074" y="19486"/>
                  <a:pt x="7327316" y="18288"/>
                </a:cubicBezTo>
                <a:cubicBezTo>
                  <a:pt x="7188558" y="17090"/>
                  <a:pt x="6869645" y="4657"/>
                  <a:pt x="6638658" y="18288"/>
                </a:cubicBezTo>
                <a:cubicBezTo>
                  <a:pt x="6407671" y="31919"/>
                  <a:pt x="6359238" y="35967"/>
                  <a:pt x="6280556" y="18288"/>
                </a:cubicBezTo>
                <a:cubicBezTo>
                  <a:pt x="6201874" y="609"/>
                  <a:pt x="6041216" y="22404"/>
                  <a:pt x="5922455" y="18288"/>
                </a:cubicBezTo>
                <a:cubicBezTo>
                  <a:pt x="5803694" y="14172"/>
                  <a:pt x="5555521" y="48848"/>
                  <a:pt x="5233797" y="18288"/>
                </a:cubicBezTo>
                <a:cubicBezTo>
                  <a:pt x="4912073" y="-12272"/>
                  <a:pt x="4986440" y="-2740"/>
                  <a:pt x="4765510" y="18288"/>
                </a:cubicBezTo>
                <a:cubicBezTo>
                  <a:pt x="4544580" y="39316"/>
                  <a:pt x="4177715" y="18248"/>
                  <a:pt x="3966667" y="18288"/>
                </a:cubicBezTo>
                <a:cubicBezTo>
                  <a:pt x="3755619" y="18328"/>
                  <a:pt x="3664519" y="22387"/>
                  <a:pt x="3498380" y="18288"/>
                </a:cubicBezTo>
                <a:cubicBezTo>
                  <a:pt x="3332241" y="14189"/>
                  <a:pt x="3065858" y="-7524"/>
                  <a:pt x="2699537" y="18288"/>
                </a:cubicBezTo>
                <a:cubicBezTo>
                  <a:pt x="2333216" y="44100"/>
                  <a:pt x="2505666" y="4650"/>
                  <a:pt x="2341436" y="18288"/>
                </a:cubicBezTo>
                <a:cubicBezTo>
                  <a:pt x="2177206" y="31926"/>
                  <a:pt x="1790164" y="19880"/>
                  <a:pt x="1542593" y="18288"/>
                </a:cubicBezTo>
                <a:cubicBezTo>
                  <a:pt x="1295022" y="16696"/>
                  <a:pt x="1218012" y="39325"/>
                  <a:pt x="1074306" y="18288"/>
                </a:cubicBezTo>
                <a:cubicBezTo>
                  <a:pt x="930600" y="-2749"/>
                  <a:pt x="797266" y="24589"/>
                  <a:pt x="716204" y="18288"/>
                </a:cubicBezTo>
                <a:cubicBezTo>
                  <a:pt x="635142" y="11987"/>
                  <a:pt x="344503" y="41396"/>
                  <a:pt x="0" y="18288"/>
                </a:cubicBezTo>
                <a:cubicBezTo>
                  <a:pt x="-53" y="11301"/>
                  <a:pt x="-649" y="7756"/>
                  <a:pt x="0" y="0"/>
                </a:cubicBezTo>
                <a:close/>
              </a:path>
            </a:pathLst>
          </a:custGeom>
          <a:solidFill>
            <a:srgbClr val="E76EEE"/>
          </a:solidFill>
          <a:ln w="38100" cap="rnd">
            <a:solidFill>
              <a:srgbClr val="E76EEE"/>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4037F0F-65BE-325B-33F3-AEF1E39D01D7}"/>
              </a:ext>
            </a:extLst>
          </p:cNvPr>
          <p:cNvSpPr>
            <a:spLocks noGrp="1"/>
          </p:cNvSpPr>
          <p:nvPr>
            <p:ph idx="1"/>
          </p:nvPr>
        </p:nvSpPr>
        <p:spPr>
          <a:xfrm>
            <a:off x="572493" y="2071315"/>
            <a:ext cx="6713552" cy="4403625"/>
          </a:xfrm>
        </p:spPr>
        <p:txBody>
          <a:bodyPr anchor="t">
            <a:normAutofit fontScale="92500"/>
          </a:bodyPr>
          <a:lstStyle/>
          <a:p>
            <a:pPr marL="0" indent="0">
              <a:lnSpc>
                <a:spcPct val="100000"/>
              </a:lnSpc>
              <a:buNone/>
            </a:pPr>
            <a:r>
              <a:rPr lang="en-US" sz="2000" dirty="0"/>
              <a:t>Weekly homework consists of:</a:t>
            </a:r>
          </a:p>
          <a:p>
            <a:pPr>
              <a:lnSpc>
                <a:spcPct val="100000"/>
              </a:lnSpc>
            </a:pPr>
            <a:r>
              <a:rPr lang="en-US" sz="2000" b="1" dirty="0"/>
              <a:t>Maths</a:t>
            </a:r>
            <a:r>
              <a:rPr lang="en-US" sz="2000" dirty="0"/>
              <a:t> – Set fortnightly on Friday, alternating with Spelling homework. This will be alternated between a written piece and online using the </a:t>
            </a:r>
            <a:r>
              <a:rPr lang="en-US" sz="2000" dirty="0" err="1"/>
              <a:t>MathsShed</a:t>
            </a:r>
            <a:r>
              <a:rPr lang="en-US" sz="2000" dirty="0"/>
              <a:t>/</a:t>
            </a:r>
            <a:r>
              <a:rPr lang="en-US" sz="2000" dirty="0" err="1"/>
              <a:t>TTRockstars</a:t>
            </a:r>
            <a:r>
              <a:rPr lang="en-US" sz="2000" dirty="0"/>
              <a:t> platforms. These are monitored by Mrs Ellis.</a:t>
            </a:r>
            <a:br>
              <a:rPr lang="en-US" sz="2000" dirty="0"/>
            </a:br>
            <a:r>
              <a:rPr lang="en-US" sz="2000" dirty="0"/>
              <a:t>Homework consolidates our learning and is not new coverage. If you are unsure of the methods used to support, please ask. Our school calculation policy is on the website.</a:t>
            </a:r>
          </a:p>
          <a:p>
            <a:pPr>
              <a:lnSpc>
                <a:spcPct val="100000"/>
              </a:lnSpc>
            </a:pPr>
            <a:r>
              <a:rPr lang="en-US" sz="2000" b="1" dirty="0"/>
              <a:t>Spelling</a:t>
            </a:r>
            <a:r>
              <a:rPr lang="en-US" sz="2000" dirty="0"/>
              <a:t> – Set fortnightly with tests on alternate Fridays. All spelling books to be returned the Wednesday before to allow time for marking. Our year 3 &amp; 4 statutory spellings will be sent out to see the order taught.</a:t>
            </a:r>
          </a:p>
          <a:p>
            <a:pPr>
              <a:lnSpc>
                <a:spcPct val="100000"/>
              </a:lnSpc>
            </a:pPr>
            <a:r>
              <a:rPr lang="en-US" sz="2000" b="1" dirty="0"/>
              <a:t>Times Tables </a:t>
            </a:r>
            <a:r>
              <a:rPr lang="en-US" sz="2000" dirty="0"/>
              <a:t>– Additional homework tested through our ‘Minute a Day’. When practicing at home, please jumble them up, mix division and missing numbers. We do not check in order. This year we will be consolidating our number bonds, 2s, 5s and 10s from year 2 and learning our 3s, 4s and 8s.</a:t>
            </a:r>
          </a:p>
          <a:p>
            <a:pPr>
              <a:lnSpc>
                <a:spcPct val="100000"/>
              </a:lnSpc>
            </a:pPr>
            <a:r>
              <a:rPr lang="en-US" sz="2000" b="1" dirty="0"/>
              <a:t>Topic</a:t>
            </a:r>
            <a:r>
              <a:rPr lang="en-US" sz="2000" dirty="0"/>
              <a:t> – Projects linked to the current topic with a mix of teacher directed and free choice options.</a:t>
            </a:r>
          </a:p>
          <a:p>
            <a:pPr>
              <a:lnSpc>
                <a:spcPct val="100000"/>
              </a:lnSpc>
            </a:pPr>
            <a:r>
              <a:rPr lang="en-US" sz="2000" b="1" dirty="0"/>
              <a:t>Reading</a:t>
            </a:r>
            <a:r>
              <a:rPr lang="en-US" sz="2000" dirty="0"/>
              <a:t> – Daily 20 minutes minimum. Half termly reading challenges to complete. </a:t>
            </a:r>
            <a:r>
              <a:rPr lang="en-US" sz="2000" dirty="0" err="1"/>
              <a:t>Mr</a:t>
            </a:r>
            <a:r>
              <a:rPr lang="en-US" sz="2000" dirty="0"/>
              <a:t> Duggan’s book challenge.</a:t>
            </a:r>
            <a:endParaRPr lang="en-US" sz="2000" b="1" dirty="0"/>
          </a:p>
        </p:txBody>
      </p:sp>
      <p:pic>
        <p:nvPicPr>
          <p:cNvPr id="4" name="Picture 4" descr="A picture containing text, vector graphics&#10;&#10;Description automatically generated">
            <a:extLst>
              <a:ext uri="{FF2B5EF4-FFF2-40B4-BE49-F238E27FC236}">
                <a16:creationId xmlns:a16="http://schemas.microsoft.com/office/drawing/2014/main" id="{AD72440E-16C9-7CFE-9700-79926540AD69}"/>
              </a:ext>
            </a:extLst>
          </p:cNvPr>
          <p:cNvPicPr>
            <a:picLocks noChangeAspect="1"/>
          </p:cNvPicPr>
          <p:nvPr/>
        </p:nvPicPr>
        <p:blipFill rotWithShape="1">
          <a:blip r:embed="rId2"/>
          <a:srcRect l="19532" r="10477" b="-3"/>
          <a:stretch/>
        </p:blipFill>
        <p:spPr>
          <a:xfrm>
            <a:off x="7675658" y="2093976"/>
            <a:ext cx="3941064" cy="4096512"/>
          </a:xfrm>
          <a:prstGeom prst="rect">
            <a:avLst/>
          </a:prstGeom>
        </p:spPr>
      </p:pic>
    </p:spTree>
    <p:extLst>
      <p:ext uri="{BB962C8B-B14F-4D97-AF65-F5344CB8AC3E}">
        <p14:creationId xmlns:p14="http://schemas.microsoft.com/office/powerpoint/2010/main" val="13136467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AC745F0-1199-9681-9E03-F5E457905B8F}"/>
              </a:ext>
            </a:extLst>
          </p:cNvPr>
          <p:cNvSpPr>
            <a:spLocks noGrp="1"/>
          </p:cNvSpPr>
          <p:nvPr>
            <p:ph type="title"/>
          </p:nvPr>
        </p:nvSpPr>
        <p:spPr>
          <a:xfrm>
            <a:off x="576072" y="238539"/>
            <a:ext cx="11018520" cy="1434415"/>
          </a:xfrm>
        </p:spPr>
        <p:txBody>
          <a:bodyPr anchor="b">
            <a:normAutofit/>
          </a:bodyPr>
          <a:lstStyle/>
          <a:p>
            <a:r>
              <a:rPr lang="en-US" sz="7200"/>
              <a:t>PE</a:t>
            </a:r>
          </a:p>
        </p:txBody>
      </p:sp>
      <p:sp>
        <p:nvSpPr>
          <p:cNvPr id="13" name="Rectangle 6">
            <a:extLst>
              <a:ext uri="{FF2B5EF4-FFF2-40B4-BE49-F238E27FC236}">
                <a16:creationId xmlns:a16="http://schemas.microsoft.com/office/drawing/2014/main" id="{3CE8AF5E-D374-4CF1-90CC-35CF73B81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6072" y="1817073"/>
            <a:ext cx="11018520" cy="18288"/>
          </a:xfrm>
          <a:custGeom>
            <a:avLst/>
            <a:gdLst>
              <a:gd name="connsiteX0" fmla="*/ 0 w 11018520"/>
              <a:gd name="connsiteY0" fmla="*/ 0 h 18288"/>
              <a:gd name="connsiteX1" fmla="*/ 468287 w 11018520"/>
              <a:gd name="connsiteY1" fmla="*/ 0 h 18288"/>
              <a:gd name="connsiteX2" fmla="*/ 1156945 w 11018520"/>
              <a:gd name="connsiteY2" fmla="*/ 0 h 18288"/>
              <a:gd name="connsiteX3" fmla="*/ 1955787 w 11018520"/>
              <a:gd name="connsiteY3" fmla="*/ 0 h 18288"/>
              <a:gd name="connsiteX4" fmla="*/ 2313889 w 11018520"/>
              <a:gd name="connsiteY4" fmla="*/ 0 h 18288"/>
              <a:gd name="connsiteX5" fmla="*/ 2671991 w 11018520"/>
              <a:gd name="connsiteY5" fmla="*/ 0 h 18288"/>
              <a:gd name="connsiteX6" fmla="*/ 3581019 w 11018520"/>
              <a:gd name="connsiteY6" fmla="*/ 0 h 18288"/>
              <a:gd name="connsiteX7" fmla="*/ 4269677 w 11018520"/>
              <a:gd name="connsiteY7" fmla="*/ 0 h 18288"/>
              <a:gd name="connsiteX8" fmla="*/ 4627778 w 11018520"/>
              <a:gd name="connsiteY8" fmla="*/ 0 h 18288"/>
              <a:gd name="connsiteX9" fmla="*/ 5316436 w 11018520"/>
              <a:gd name="connsiteY9" fmla="*/ 0 h 18288"/>
              <a:gd name="connsiteX10" fmla="*/ 6225464 w 11018520"/>
              <a:gd name="connsiteY10" fmla="*/ 0 h 18288"/>
              <a:gd name="connsiteX11" fmla="*/ 6803936 w 11018520"/>
              <a:gd name="connsiteY11" fmla="*/ 0 h 18288"/>
              <a:gd name="connsiteX12" fmla="*/ 7382408 w 11018520"/>
              <a:gd name="connsiteY12" fmla="*/ 0 h 18288"/>
              <a:gd name="connsiteX13" fmla="*/ 8071066 w 11018520"/>
              <a:gd name="connsiteY13" fmla="*/ 0 h 18288"/>
              <a:gd name="connsiteX14" fmla="*/ 8869909 w 11018520"/>
              <a:gd name="connsiteY14" fmla="*/ 0 h 18288"/>
              <a:gd name="connsiteX15" fmla="*/ 9668751 w 11018520"/>
              <a:gd name="connsiteY15" fmla="*/ 0 h 18288"/>
              <a:gd name="connsiteX16" fmla="*/ 11018520 w 11018520"/>
              <a:gd name="connsiteY16" fmla="*/ 0 h 18288"/>
              <a:gd name="connsiteX17" fmla="*/ 11018520 w 11018520"/>
              <a:gd name="connsiteY17" fmla="*/ 18288 h 18288"/>
              <a:gd name="connsiteX18" fmla="*/ 10550233 w 11018520"/>
              <a:gd name="connsiteY18" fmla="*/ 18288 h 18288"/>
              <a:gd name="connsiteX19" fmla="*/ 9641205 w 11018520"/>
              <a:gd name="connsiteY19" fmla="*/ 18288 h 18288"/>
              <a:gd name="connsiteX20" fmla="*/ 8952548 w 11018520"/>
              <a:gd name="connsiteY20" fmla="*/ 18288 h 18288"/>
              <a:gd name="connsiteX21" fmla="*/ 8594446 w 11018520"/>
              <a:gd name="connsiteY21" fmla="*/ 18288 h 18288"/>
              <a:gd name="connsiteX22" fmla="*/ 7905788 w 11018520"/>
              <a:gd name="connsiteY22" fmla="*/ 18288 h 18288"/>
              <a:gd name="connsiteX23" fmla="*/ 7327316 w 11018520"/>
              <a:gd name="connsiteY23" fmla="*/ 18288 h 18288"/>
              <a:gd name="connsiteX24" fmla="*/ 6748844 w 11018520"/>
              <a:gd name="connsiteY24" fmla="*/ 18288 h 18288"/>
              <a:gd name="connsiteX25" fmla="*/ 6170371 w 11018520"/>
              <a:gd name="connsiteY25" fmla="*/ 18288 h 18288"/>
              <a:gd name="connsiteX26" fmla="*/ 5591899 w 11018520"/>
              <a:gd name="connsiteY26" fmla="*/ 18288 h 18288"/>
              <a:gd name="connsiteX27" fmla="*/ 4793056 w 11018520"/>
              <a:gd name="connsiteY27" fmla="*/ 18288 h 18288"/>
              <a:gd name="connsiteX28" fmla="*/ 4104399 w 11018520"/>
              <a:gd name="connsiteY28" fmla="*/ 18288 h 18288"/>
              <a:gd name="connsiteX29" fmla="*/ 3746297 w 11018520"/>
              <a:gd name="connsiteY29" fmla="*/ 18288 h 18288"/>
              <a:gd name="connsiteX30" fmla="*/ 3167825 w 11018520"/>
              <a:gd name="connsiteY30" fmla="*/ 18288 h 18288"/>
              <a:gd name="connsiteX31" fmla="*/ 2368982 w 11018520"/>
              <a:gd name="connsiteY31" fmla="*/ 18288 h 18288"/>
              <a:gd name="connsiteX32" fmla="*/ 1900695 w 11018520"/>
              <a:gd name="connsiteY32" fmla="*/ 18288 h 18288"/>
              <a:gd name="connsiteX33" fmla="*/ 991667 w 11018520"/>
              <a:gd name="connsiteY33" fmla="*/ 18288 h 18288"/>
              <a:gd name="connsiteX34" fmla="*/ 0 w 11018520"/>
              <a:gd name="connsiteY34" fmla="*/ 18288 h 18288"/>
              <a:gd name="connsiteX35" fmla="*/ 0 w 11018520"/>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1018520" h="18288" fill="none" extrusionOk="0">
                <a:moveTo>
                  <a:pt x="0" y="0"/>
                </a:moveTo>
                <a:cubicBezTo>
                  <a:pt x="176840" y="19448"/>
                  <a:pt x="369510" y="1686"/>
                  <a:pt x="468287" y="0"/>
                </a:cubicBezTo>
                <a:cubicBezTo>
                  <a:pt x="567064" y="-1686"/>
                  <a:pt x="844925" y="28710"/>
                  <a:pt x="1156945" y="0"/>
                </a:cubicBezTo>
                <a:cubicBezTo>
                  <a:pt x="1468965" y="-28710"/>
                  <a:pt x="1755775" y="35306"/>
                  <a:pt x="1955787" y="0"/>
                </a:cubicBezTo>
                <a:cubicBezTo>
                  <a:pt x="2155799" y="-35306"/>
                  <a:pt x="2224532" y="-16632"/>
                  <a:pt x="2313889" y="0"/>
                </a:cubicBezTo>
                <a:cubicBezTo>
                  <a:pt x="2403246" y="16632"/>
                  <a:pt x="2494050" y="6083"/>
                  <a:pt x="2671991" y="0"/>
                </a:cubicBezTo>
                <a:cubicBezTo>
                  <a:pt x="2849932" y="-6083"/>
                  <a:pt x="3354152" y="34614"/>
                  <a:pt x="3581019" y="0"/>
                </a:cubicBezTo>
                <a:cubicBezTo>
                  <a:pt x="3807886" y="-34614"/>
                  <a:pt x="4022451" y="14254"/>
                  <a:pt x="4269677" y="0"/>
                </a:cubicBezTo>
                <a:cubicBezTo>
                  <a:pt x="4516903" y="-14254"/>
                  <a:pt x="4514495" y="-13291"/>
                  <a:pt x="4627778" y="0"/>
                </a:cubicBezTo>
                <a:cubicBezTo>
                  <a:pt x="4741061" y="13291"/>
                  <a:pt x="5120758" y="-22660"/>
                  <a:pt x="5316436" y="0"/>
                </a:cubicBezTo>
                <a:cubicBezTo>
                  <a:pt x="5512114" y="22660"/>
                  <a:pt x="5812155" y="-9513"/>
                  <a:pt x="6225464" y="0"/>
                </a:cubicBezTo>
                <a:cubicBezTo>
                  <a:pt x="6638773" y="9513"/>
                  <a:pt x="6545417" y="2479"/>
                  <a:pt x="6803936" y="0"/>
                </a:cubicBezTo>
                <a:cubicBezTo>
                  <a:pt x="7062455" y="-2479"/>
                  <a:pt x="7245098" y="-20209"/>
                  <a:pt x="7382408" y="0"/>
                </a:cubicBezTo>
                <a:cubicBezTo>
                  <a:pt x="7519718" y="20209"/>
                  <a:pt x="7801947" y="19736"/>
                  <a:pt x="8071066" y="0"/>
                </a:cubicBezTo>
                <a:cubicBezTo>
                  <a:pt x="8340185" y="-19736"/>
                  <a:pt x="8495312" y="-6666"/>
                  <a:pt x="8869909" y="0"/>
                </a:cubicBezTo>
                <a:cubicBezTo>
                  <a:pt x="9244506" y="6666"/>
                  <a:pt x="9501461" y="-13745"/>
                  <a:pt x="9668751" y="0"/>
                </a:cubicBezTo>
                <a:cubicBezTo>
                  <a:pt x="9836041" y="13745"/>
                  <a:pt x="10607605" y="14143"/>
                  <a:pt x="11018520" y="0"/>
                </a:cubicBezTo>
                <a:cubicBezTo>
                  <a:pt x="11019166" y="4451"/>
                  <a:pt x="11019010" y="9226"/>
                  <a:pt x="11018520" y="18288"/>
                </a:cubicBezTo>
                <a:cubicBezTo>
                  <a:pt x="10834966" y="15274"/>
                  <a:pt x="10754561" y="35250"/>
                  <a:pt x="10550233" y="18288"/>
                </a:cubicBezTo>
                <a:cubicBezTo>
                  <a:pt x="10345905" y="1326"/>
                  <a:pt x="9906342" y="45884"/>
                  <a:pt x="9641205" y="18288"/>
                </a:cubicBezTo>
                <a:cubicBezTo>
                  <a:pt x="9376068" y="-9308"/>
                  <a:pt x="9177188" y="43988"/>
                  <a:pt x="8952548" y="18288"/>
                </a:cubicBezTo>
                <a:cubicBezTo>
                  <a:pt x="8727908" y="-7412"/>
                  <a:pt x="8707007" y="3271"/>
                  <a:pt x="8594446" y="18288"/>
                </a:cubicBezTo>
                <a:cubicBezTo>
                  <a:pt x="8481885" y="33305"/>
                  <a:pt x="8175004" y="35109"/>
                  <a:pt x="7905788" y="18288"/>
                </a:cubicBezTo>
                <a:cubicBezTo>
                  <a:pt x="7636572" y="1467"/>
                  <a:pt x="7535638" y="7399"/>
                  <a:pt x="7327316" y="18288"/>
                </a:cubicBezTo>
                <a:cubicBezTo>
                  <a:pt x="7118994" y="29177"/>
                  <a:pt x="6978247" y="47205"/>
                  <a:pt x="6748844" y="18288"/>
                </a:cubicBezTo>
                <a:cubicBezTo>
                  <a:pt x="6519441" y="-10629"/>
                  <a:pt x="6459241" y="43308"/>
                  <a:pt x="6170371" y="18288"/>
                </a:cubicBezTo>
                <a:cubicBezTo>
                  <a:pt x="5881501" y="-6732"/>
                  <a:pt x="5736201" y="35971"/>
                  <a:pt x="5591899" y="18288"/>
                </a:cubicBezTo>
                <a:cubicBezTo>
                  <a:pt x="5447597" y="605"/>
                  <a:pt x="4990303" y="20409"/>
                  <a:pt x="4793056" y="18288"/>
                </a:cubicBezTo>
                <a:cubicBezTo>
                  <a:pt x="4595809" y="16167"/>
                  <a:pt x="4271723" y="2909"/>
                  <a:pt x="4104399" y="18288"/>
                </a:cubicBezTo>
                <a:cubicBezTo>
                  <a:pt x="3937075" y="33667"/>
                  <a:pt x="3923235" y="10730"/>
                  <a:pt x="3746297" y="18288"/>
                </a:cubicBezTo>
                <a:cubicBezTo>
                  <a:pt x="3569359" y="25846"/>
                  <a:pt x="3351081" y="24702"/>
                  <a:pt x="3167825" y="18288"/>
                </a:cubicBezTo>
                <a:cubicBezTo>
                  <a:pt x="2984569" y="11874"/>
                  <a:pt x="2708033" y="13293"/>
                  <a:pt x="2368982" y="18288"/>
                </a:cubicBezTo>
                <a:cubicBezTo>
                  <a:pt x="2029931" y="23283"/>
                  <a:pt x="2009060" y="37671"/>
                  <a:pt x="1900695" y="18288"/>
                </a:cubicBezTo>
                <a:cubicBezTo>
                  <a:pt x="1792330" y="-1095"/>
                  <a:pt x="1183178" y="9337"/>
                  <a:pt x="991667" y="18288"/>
                </a:cubicBezTo>
                <a:cubicBezTo>
                  <a:pt x="800156" y="27239"/>
                  <a:pt x="375690" y="34110"/>
                  <a:pt x="0" y="18288"/>
                </a:cubicBezTo>
                <a:cubicBezTo>
                  <a:pt x="-213" y="9468"/>
                  <a:pt x="187" y="4459"/>
                  <a:pt x="0" y="0"/>
                </a:cubicBezTo>
                <a:close/>
              </a:path>
              <a:path w="11018520" h="18288" stroke="0" extrusionOk="0">
                <a:moveTo>
                  <a:pt x="0" y="0"/>
                </a:moveTo>
                <a:cubicBezTo>
                  <a:pt x="266588" y="-23405"/>
                  <a:pt x="350503" y="-27031"/>
                  <a:pt x="578472" y="0"/>
                </a:cubicBezTo>
                <a:cubicBezTo>
                  <a:pt x="806441" y="27031"/>
                  <a:pt x="803976" y="13604"/>
                  <a:pt x="936574" y="0"/>
                </a:cubicBezTo>
                <a:cubicBezTo>
                  <a:pt x="1069172" y="-13604"/>
                  <a:pt x="1661335" y="-31902"/>
                  <a:pt x="1845602" y="0"/>
                </a:cubicBezTo>
                <a:cubicBezTo>
                  <a:pt x="2029869" y="31902"/>
                  <a:pt x="2273452" y="17005"/>
                  <a:pt x="2424074" y="0"/>
                </a:cubicBezTo>
                <a:cubicBezTo>
                  <a:pt x="2574696" y="-17005"/>
                  <a:pt x="2790864" y="-28133"/>
                  <a:pt x="3002547" y="0"/>
                </a:cubicBezTo>
                <a:cubicBezTo>
                  <a:pt x="3214230" y="28133"/>
                  <a:pt x="3605033" y="-14934"/>
                  <a:pt x="3911575" y="0"/>
                </a:cubicBezTo>
                <a:cubicBezTo>
                  <a:pt x="4218117" y="14934"/>
                  <a:pt x="4198004" y="3604"/>
                  <a:pt x="4379862" y="0"/>
                </a:cubicBezTo>
                <a:cubicBezTo>
                  <a:pt x="4561720" y="-3604"/>
                  <a:pt x="4941151" y="-37368"/>
                  <a:pt x="5288890" y="0"/>
                </a:cubicBezTo>
                <a:cubicBezTo>
                  <a:pt x="5636629" y="37368"/>
                  <a:pt x="6011513" y="-33898"/>
                  <a:pt x="6197918" y="0"/>
                </a:cubicBezTo>
                <a:cubicBezTo>
                  <a:pt x="6384323" y="33898"/>
                  <a:pt x="6555799" y="11241"/>
                  <a:pt x="6886575" y="0"/>
                </a:cubicBezTo>
                <a:cubicBezTo>
                  <a:pt x="7217351" y="-11241"/>
                  <a:pt x="7604472" y="-44614"/>
                  <a:pt x="7795603" y="0"/>
                </a:cubicBezTo>
                <a:cubicBezTo>
                  <a:pt x="7986734" y="44614"/>
                  <a:pt x="8098870" y="-11086"/>
                  <a:pt x="8374075" y="0"/>
                </a:cubicBezTo>
                <a:cubicBezTo>
                  <a:pt x="8649280" y="11086"/>
                  <a:pt x="8701749" y="-25020"/>
                  <a:pt x="8952548" y="0"/>
                </a:cubicBezTo>
                <a:cubicBezTo>
                  <a:pt x="9203347" y="25020"/>
                  <a:pt x="9519297" y="4274"/>
                  <a:pt x="9751390" y="0"/>
                </a:cubicBezTo>
                <a:cubicBezTo>
                  <a:pt x="9983483" y="-4274"/>
                  <a:pt x="10169881" y="16480"/>
                  <a:pt x="10329863" y="0"/>
                </a:cubicBezTo>
                <a:cubicBezTo>
                  <a:pt x="10489845" y="-16480"/>
                  <a:pt x="10750941" y="-9727"/>
                  <a:pt x="11018520" y="0"/>
                </a:cubicBezTo>
                <a:cubicBezTo>
                  <a:pt x="11018113" y="8690"/>
                  <a:pt x="11018366" y="14141"/>
                  <a:pt x="11018520" y="18288"/>
                </a:cubicBezTo>
                <a:cubicBezTo>
                  <a:pt x="10841176" y="-3597"/>
                  <a:pt x="10399304" y="41504"/>
                  <a:pt x="10219677" y="18288"/>
                </a:cubicBezTo>
                <a:cubicBezTo>
                  <a:pt x="10040050" y="-4928"/>
                  <a:pt x="10030762" y="16144"/>
                  <a:pt x="9861575" y="18288"/>
                </a:cubicBezTo>
                <a:cubicBezTo>
                  <a:pt x="9692388" y="20432"/>
                  <a:pt x="9529439" y="40380"/>
                  <a:pt x="9393288" y="18288"/>
                </a:cubicBezTo>
                <a:cubicBezTo>
                  <a:pt x="9257137" y="-3804"/>
                  <a:pt x="8825003" y="25592"/>
                  <a:pt x="8484260" y="18288"/>
                </a:cubicBezTo>
                <a:cubicBezTo>
                  <a:pt x="8143517" y="10984"/>
                  <a:pt x="8082894" y="45968"/>
                  <a:pt x="7795603" y="18288"/>
                </a:cubicBezTo>
                <a:cubicBezTo>
                  <a:pt x="7508312" y="-9392"/>
                  <a:pt x="7466074" y="19486"/>
                  <a:pt x="7327316" y="18288"/>
                </a:cubicBezTo>
                <a:cubicBezTo>
                  <a:pt x="7188558" y="17090"/>
                  <a:pt x="6869645" y="4657"/>
                  <a:pt x="6638658" y="18288"/>
                </a:cubicBezTo>
                <a:cubicBezTo>
                  <a:pt x="6407671" y="31919"/>
                  <a:pt x="6359238" y="35967"/>
                  <a:pt x="6280556" y="18288"/>
                </a:cubicBezTo>
                <a:cubicBezTo>
                  <a:pt x="6201874" y="609"/>
                  <a:pt x="6041216" y="22404"/>
                  <a:pt x="5922455" y="18288"/>
                </a:cubicBezTo>
                <a:cubicBezTo>
                  <a:pt x="5803694" y="14172"/>
                  <a:pt x="5555521" y="48848"/>
                  <a:pt x="5233797" y="18288"/>
                </a:cubicBezTo>
                <a:cubicBezTo>
                  <a:pt x="4912073" y="-12272"/>
                  <a:pt x="4986440" y="-2740"/>
                  <a:pt x="4765510" y="18288"/>
                </a:cubicBezTo>
                <a:cubicBezTo>
                  <a:pt x="4544580" y="39316"/>
                  <a:pt x="4177715" y="18248"/>
                  <a:pt x="3966667" y="18288"/>
                </a:cubicBezTo>
                <a:cubicBezTo>
                  <a:pt x="3755619" y="18328"/>
                  <a:pt x="3664519" y="22387"/>
                  <a:pt x="3498380" y="18288"/>
                </a:cubicBezTo>
                <a:cubicBezTo>
                  <a:pt x="3332241" y="14189"/>
                  <a:pt x="3065858" y="-7524"/>
                  <a:pt x="2699537" y="18288"/>
                </a:cubicBezTo>
                <a:cubicBezTo>
                  <a:pt x="2333216" y="44100"/>
                  <a:pt x="2505666" y="4650"/>
                  <a:pt x="2341436" y="18288"/>
                </a:cubicBezTo>
                <a:cubicBezTo>
                  <a:pt x="2177206" y="31926"/>
                  <a:pt x="1790164" y="19880"/>
                  <a:pt x="1542593" y="18288"/>
                </a:cubicBezTo>
                <a:cubicBezTo>
                  <a:pt x="1295022" y="16696"/>
                  <a:pt x="1218012" y="39325"/>
                  <a:pt x="1074306" y="18288"/>
                </a:cubicBezTo>
                <a:cubicBezTo>
                  <a:pt x="930600" y="-2749"/>
                  <a:pt x="797266" y="24589"/>
                  <a:pt x="716204" y="18288"/>
                </a:cubicBezTo>
                <a:cubicBezTo>
                  <a:pt x="635142" y="11987"/>
                  <a:pt x="344503" y="41396"/>
                  <a:pt x="0" y="18288"/>
                </a:cubicBezTo>
                <a:cubicBezTo>
                  <a:pt x="-53" y="11301"/>
                  <a:pt x="-649" y="7756"/>
                  <a:pt x="0" y="0"/>
                </a:cubicBezTo>
                <a:close/>
              </a:path>
            </a:pathLst>
          </a:custGeom>
          <a:solidFill>
            <a:srgbClr val="E76EEE"/>
          </a:solidFill>
          <a:ln w="38100" cap="rnd">
            <a:solidFill>
              <a:srgbClr val="E76EEE"/>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4037F0F-65BE-325B-33F3-AEF1E39D01D7}"/>
              </a:ext>
            </a:extLst>
          </p:cNvPr>
          <p:cNvSpPr>
            <a:spLocks noGrp="1"/>
          </p:cNvSpPr>
          <p:nvPr>
            <p:ph idx="1"/>
          </p:nvPr>
        </p:nvSpPr>
        <p:spPr>
          <a:xfrm>
            <a:off x="572493" y="2071316"/>
            <a:ext cx="7132652" cy="4119172"/>
          </a:xfrm>
        </p:spPr>
        <p:txBody>
          <a:bodyPr vert="horz" lIns="91440" tIns="45720" rIns="91440" bIns="45720" rtlCol="0" anchor="t">
            <a:normAutofit/>
          </a:bodyPr>
          <a:lstStyle/>
          <a:p>
            <a:pPr marL="0" indent="0">
              <a:buNone/>
            </a:pPr>
            <a:r>
              <a:rPr lang="en-US" dirty="0"/>
              <a:t>This year, Woodpeckers will be having their PE sessions as a full afternoon on </a:t>
            </a:r>
            <a:r>
              <a:rPr lang="en-US" b="1" dirty="0">
                <a:solidFill>
                  <a:srgbClr val="7030A0"/>
                </a:solidFill>
              </a:rPr>
              <a:t>Fridays</a:t>
            </a:r>
            <a:r>
              <a:rPr lang="en-US" dirty="0"/>
              <a:t>.</a:t>
            </a:r>
            <a:br>
              <a:rPr lang="en-US" dirty="0"/>
            </a:br>
            <a:r>
              <a:rPr lang="en-US" dirty="0"/>
              <a:t>Please make sure the children come into school wearing the correct school PE kit.</a:t>
            </a:r>
          </a:p>
        </p:txBody>
      </p:sp>
      <p:pic>
        <p:nvPicPr>
          <p:cNvPr id="7" name="Picture 7" descr="A picture containing logo&#10;&#10;Description automatically generated">
            <a:extLst>
              <a:ext uri="{FF2B5EF4-FFF2-40B4-BE49-F238E27FC236}">
                <a16:creationId xmlns:a16="http://schemas.microsoft.com/office/drawing/2014/main" id="{04A24683-2BBB-5FAF-01A9-42E8731FAEE4}"/>
              </a:ext>
            </a:extLst>
          </p:cNvPr>
          <p:cNvPicPr>
            <a:picLocks noChangeAspect="1"/>
          </p:cNvPicPr>
          <p:nvPr/>
        </p:nvPicPr>
        <p:blipFill>
          <a:blip r:embed="rId2"/>
          <a:stretch>
            <a:fillRect/>
          </a:stretch>
        </p:blipFill>
        <p:spPr>
          <a:xfrm>
            <a:off x="8483600" y="2205434"/>
            <a:ext cx="3315854" cy="4252841"/>
          </a:xfrm>
          <a:prstGeom prst="rect">
            <a:avLst/>
          </a:prstGeom>
        </p:spPr>
      </p:pic>
    </p:spTree>
    <p:extLst>
      <p:ext uri="{BB962C8B-B14F-4D97-AF65-F5344CB8AC3E}">
        <p14:creationId xmlns:p14="http://schemas.microsoft.com/office/powerpoint/2010/main" val="906903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2" name="Rectangle 6">
            <a:extLst>
              <a:ext uri="{FF2B5EF4-FFF2-40B4-BE49-F238E27FC236}">
                <a16:creationId xmlns:a16="http://schemas.microsoft.com/office/drawing/2014/main" id="{DA381740-063A-41A4-836D-85D14980EE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64" name="Rectangle 63">
            <a:extLst>
              <a:ext uri="{FF2B5EF4-FFF2-40B4-BE49-F238E27FC236}">
                <a16:creationId xmlns:a16="http://schemas.microsoft.com/office/drawing/2014/main" id="{7C98A213-5994-475E-B327-DC6EC27FBA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AC745F0-1199-9681-9E03-F5E457905B8F}"/>
              </a:ext>
            </a:extLst>
          </p:cNvPr>
          <p:cNvSpPr>
            <a:spLocks noGrp="1"/>
          </p:cNvSpPr>
          <p:nvPr>
            <p:ph type="title"/>
          </p:nvPr>
        </p:nvSpPr>
        <p:spPr>
          <a:xfrm>
            <a:off x="638881" y="670218"/>
            <a:ext cx="10909640" cy="1065836"/>
          </a:xfrm>
        </p:spPr>
        <p:txBody>
          <a:bodyPr vert="horz" lIns="91440" tIns="45720" rIns="91440" bIns="45720" rtlCol="0" anchor="ctr">
            <a:normAutofit/>
          </a:bodyPr>
          <a:lstStyle/>
          <a:p>
            <a:pPr algn="ctr"/>
            <a:r>
              <a:rPr lang="en-US" sz="6000"/>
              <a:t>Events through the year</a:t>
            </a:r>
          </a:p>
        </p:txBody>
      </p:sp>
      <p:sp>
        <p:nvSpPr>
          <p:cNvPr id="66" name="Rectangle 6">
            <a:extLst>
              <a:ext uri="{FF2B5EF4-FFF2-40B4-BE49-F238E27FC236}">
                <a16:creationId xmlns:a16="http://schemas.microsoft.com/office/drawing/2014/main" id="{147C7031-1E3A-4EF7-A823-89F74BA673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10000" y="1776977"/>
            <a:ext cx="4572000" cy="27432"/>
          </a:xfrm>
          <a:custGeom>
            <a:avLst/>
            <a:gdLst>
              <a:gd name="connsiteX0" fmla="*/ 0 w 4572000"/>
              <a:gd name="connsiteY0" fmla="*/ 0 h 27432"/>
              <a:gd name="connsiteX1" fmla="*/ 607423 w 4572000"/>
              <a:gd name="connsiteY1" fmla="*/ 0 h 27432"/>
              <a:gd name="connsiteX2" fmla="*/ 1123406 w 4572000"/>
              <a:gd name="connsiteY2" fmla="*/ 0 h 27432"/>
              <a:gd name="connsiteX3" fmla="*/ 1685109 w 4572000"/>
              <a:gd name="connsiteY3" fmla="*/ 0 h 27432"/>
              <a:gd name="connsiteX4" fmla="*/ 2383971 w 4572000"/>
              <a:gd name="connsiteY4" fmla="*/ 0 h 27432"/>
              <a:gd name="connsiteX5" fmla="*/ 2991394 w 4572000"/>
              <a:gd name="connsiteY5" fmla="*/ 0 h 27432"/>
              <a:gd name="connsiteX6" fmla="*/ 3553097 w 4572000"/>
              <a:gd name="connsiteY6" fmla="*/ 0 h 27432"/>
              <a:gd name="connsiteX7" fmla="*/ 4572000 w 4572000"/>
              <a:gd name="connsiteY7" fmla="*/ 0 h 27432"/>
              <a:gd name="connsiteX8" fmla="*/ 4572000 w 4572000"/>
              <a:gd name="connsiteY8" fmla="*/ 27432 h 27432"/>
              <a:gd name="connsiteX9" fmla="*/ 3918857 w 4572000"/>
              <a:gd name="connsiteY9" fmla="*/ 27432 h 27432"/>
              <a:gd name="connsiteX10" fmla="*/ 3357154 w 4572000"/>
              <a:gd name="connsiteY10" fmla="*/ 27432 h 27432"/>
              <a:gd name="connsiteX11" fmla="*/ 2612571 w 4572000"/>
              <a:gd name="connsiteY11" fmla="*/ 27432 h 27432"/>
              <a:gd name="connsiteX12" fmla="*/ 2005149 w 4572000"/>
              <a:gd name="connsiteY12" fmla="*/ 27432 h 27432"/>
              <a:gd name="connsiteX13" fmla="*/ 1489166 w 4572000"/>
              <a:gd name="connsiteY13" fmla="*/ 27432 h 27432"/>
              <a:gd name="connsiteX14" fmla="*/ 790303 w 4572000"/>
              <a:gd name="connsiteY14" fmla="*/ 27432 h 27432"/>
              <a:gd name="connsiteX15" fmla="*/ 0 w 4572000"/>
              <a:gd name="connsiteY15" fmla="*/ 27432 h 27432"/>
              <a:gd name="connsiteX16" fmla="*/ 0 w 457200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72000" h="27432" fill="none" extrusionOk="0">
                <a:moveTo>
                  <a:pt x="0" y="0"/>
                </a:moveTo>
                <a:cubicBezTo>
                  <a:pt x="150397" y="-23421"/>
                  <a:pt x="474161" y="9174"/>
                  <a:pt x="607423" y="0"/>
                </a:cubicBezTo>
                <a:cubicBezTo>
                  <a:pt x="740685" y="-9174"/>
                  <a:pt x="868821" y="-4258"/>
                  <a:pt x="1123406" y="0"/>
                </a:cubicBezTo>
                <a:cubicBezTo>
                  <a:pt x="1377991" y="4258"/>
                  <a:pt x="1567664" y="-12410"/>
                  <a:pt x="1685109" y="0"/>
                </a:cubicBezTo>
                <a:cubicBezTo>
                  <a:pt x="1802554" y="12410"/>
                  <a:pt x="2193086" y="-14353"/>
                  <a:pt x="2383971" y="0"/>
                </a:cubicBezTo>
                <a:cubicBezTo>
                  <a:pt x="2574856" y="14353"/>
                  <a:pt x="2697477" y="-26142"/>
                  <a:pt x="2991394" y="0"/>
                </a:cubicBezTo>
                <a:cubicBezTo>
                  <a:pt x="3285311" y="26142"/>
                  <a:pt x="3423667" y="26544"/>
                  <a:pt x="3553097" y="0"/>
                </a:cubicBezTo>
                <a:cubicBezTo>
                  <a:pt x="3682527" y="-26544"/>
                  <a:pt x="4344147" y="50350"/>
                  <a:pt x="4572000" y="0"/>
                </a:cubicBezTo>
                <a:cubicBezTo>
                  <a:pt x="4571027" y="8304"/>
                  <a:pt x="4571522" y="21512"/>
                  <a:pt x="4572000" y="27432"/>
                </a:cubicBezTo>
                <a:cubicBezTo>
                  <a:pt x="4438349" y="5490"/>
                  <a:pt x="4090129" y="31231"/>
                  <a:pt x="3918857" y="27432"/>
                </a:cubicBezTo>
                <a:cubicBezTo>
                  <a:pt x="3747585" y="23633"/>
                  <a:pt x="3498826" y="6883"/>
                  <a:pt x="3357154" y="27432"/>
                </a:cubicBezTo>
                <a:cubicBezTo>
                  <a:pt x="3215482" y="47981"/>
                  <a:pt x="2784289" y="56849"/>
                  <a:pt x="2612571" y="27432"/>
                </a:cubicBezTo>
                <a:cubicBezTo>
                  <a:pt x="2440853" y="-1985"/>
                  <a:pt x="2261292" y="25951"/>
                  <a:pt x="2005149" y="27432"/>
                </a:cubicBezTo>
                <a:cubicBezTo>
                  <a:pt x="1749006" y="28913"/>
                  <a:pt x="1700078" y="34342"/>
                  <a:pt x="1489166" y="27432"/>
                </a:cubicBezTo>
                <a:cubicBezTo>
                  <a:pt x="1278254" y="20522"/>
                  <a:pt x="1077188" y="56916"/>
                  <a:pt x="790303" y="27432"/>
                </a:cubicBezTo>
                <a:cubicBezTo>
                  <a:pt x="503418" y="-2052"/>
                  <a:pt x="359168" y="57044"/>
                  <a:pt x="0" y="27432"/>
                </a:cubicBezTo>
                <a:cubicBezTo>
                  <a:pt x="-1048" y="14992"/>
                  <a:pt x="-1120" y="7447"/>
                  <a:pt x="0" y="0"/>
                </a:cubicBezTo>
                <a:close/>
              </a:path>
              <a:path w="4572000" h="27432" stroke="0" extrusionOk="0">
                <a:moveTo>
                  <a:pt x="0" y="0"/>
                </a:moveTo>
                <a:cubicBezTo>
                  <a:pt x="155698" y="6780"/>
                  <a:pt x="465972" y="13197"/>
                  <a:pt x="607423" y="0"/>
                </a:cubicBezTo>
                <a:cubicBezTo>
                  <a:pt x="748874" y="-13197"/>
                  <a:pt x="1014133" y="22994"/>
                  <a:pt x="1123406" y="0"/>
                </a:cubicBezTo>
                <a:cubicBezTo>
                  <a:pt x="1232679" y="-22994"/>
                  <a:pt x="1639431" y="-2997"/>
                  <a:pt x="1867989" y="0"/>
                </a:cubicBezTo>
                <a:cubicBezTo>
                  <a:pt x="2096547" y="2997"/>
                  <a:pt x="2265668" y="29557"/>
                  <a:pt x="2475411" y="0"/>
                </a:cubicBezTo>
                <a:cubicBezTo>
                  <a:pt x="2685154" y="-29557"/>
                  <a:pt x="2951491" y="73"/>
                  <a:pt x="3082834" y="0"/>
                </a:cubicBezTo>
                <a:cubicBezTo>
                  <a:pt x="3214177" y="-73"/>
                  <a:pt x="3641000" y="-33478"/>
                  <a:pt x="3827417" y="0"/>
                </a:cubicBezTo>
                <a:cubicBezTo>
                  <a:pt x="4013834" y="33478"/>
                  <a:pt x="4345917" y="14255"/>
                  <a:pt x="4572000" y="0"/>
                </a:cubicBezTo>
                <a:cubicBezTo>
                  <a:pt x="4572485" y="9333"/>
                  <a:pt x="4573278" y="19699"/>
                  <a:pt x="4572000" y="27432"/>
                </a:cubicBezTo>
                <a:cubicBezTo>
                  <a:pt x="4318030" y="43025"/>
                  <a:pt x="4161104" y="34314"/>
                  <a:pt x="4010297" y="27432"/>
                </a:cubicBezTo>
                <a:cubicBezTo>
                  <a:pt x="3859490" y="20550"/>
                  <a:pt x="3592529" y="6613"/>
                  <a:pt x="3357154" y="27432"/>
                </a:cubicBezTo>
                <a:cubicBezTo>
                  <a:pt x="3121779" y="48251"/>
                  <a:pt x="2884285" y="3780"/>
                  <a:pt x="2704011" y="27432"/>
                </a:cubicBezTo>
                <a:cubicBezTo>
                  <a:pt x="2523737" y="51084"/>
                  <a:pt x="2295944" y="32081"/>
                  <a:pt x="2096589" y="27432"/>
                </a:cubicBezTo>
                <a:cubicBezTo>
                  <a:pt x="1897234" y="22783"/>
                  <a:pt x="1623782" y="52518"/>
                  <a:pt x="1352006" y="27432"/>
                </a:cubicBezTo>
                <a:cubicBezTo>
                  <a:pt x="1080230" y="2346"/>
                  <a:pt x="869959" y="12864"/>
                  <a:pt x="607423" y="27432"/>
                </a:cubicBezTo>
                <a:cubicBezTo>
                  <a:pt x="344887" y="42000"/>
                  <a:pt x="188100" y="40051"/>
                  <a:pt x="0" y="27432"/>
                </a:cubicBezTo>
                <a:cubicBezTo>
                  <a:pt x="211" y="18145"/>
                  <a:pt x="120" y="6480"/>
                  <a:pt x="0" y="0"/>
                </a:cubicBezTo>
                <a:close/>
              </a:path>
            </a:pathLst>
          </a:custGeom>
          <a:solidFill>
            <a:srgbClr val="E76EEE"/>
          </a:solidFill>
          <a:ln w="38100" cap="rnd">
            <a:solidFill>
              <a:srgbClr val="E76EEE"/>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5" descr="A picture containing clipart&#10;&#10;Description automatically generated">
            <a:extLst>
              <a:ext uri="{FF2B5EF4-FFF2-40B4-BE49-F238E27FC236}">
                <a16:creationId xmlns:a16="http://schemas.microsoft.com/office/drawing/2014/main" id="{6D3B19CB-0FB4-84D5-3A26-CDB6810786E6}"/>
              </a:ext>
            </a:extLst>
          </p:cNvPr>
          <p:cNvPicPr>
            <a:picLocks noChangeAspect="1"/>
          </p:cNvPicPr>
          <p:nvPr/>
        </p:nvPicPr>
        <p:blipFill>
          <a:blip r:embed="rId2"/>
          <a:stretch>
            <a:fillRect/>
          </a:stretch>
        </p:blipFill>
        <p:spPr>
          <a:xfrm>
            <a:off x="286258" y="2153167"/>
            <a:ext cx="3758184" cy="3720602"/>
          </a:xfrm>
          <a:prstGeom prst="rect">
            <a:avLst/>
          </a:prstGeom>
        </p:spPr>
      </p:pic>
      <p:pic>
        <p:nvPicPr>
          <p:cNvPr id="4" name="Content Placeholder 3" descr="Logo, company name&#10;&#10;Description automatically generated">
            <a:extLst>
              <a:ext uri="{FF2B5EF4-FFF2-40B4-BE49-F238E27FC236}">
                <a16:creationId xmlns:a16="http://schemas.microsoft.com/office/drawing/2014/main" id="{F2708DC5-D2B0-DC7A-7C09-E75F4A693CE2}"/>
              </a:ext>
            </a:extLst>
          </p:cNvPr>
          <p:cNvPicPr>
            <a:picLocks noGrp="1" noChangeAspect="1"/>
          </p:cNvPicPr>
          <p:nvPr>
            <p:ph idx="1"/>
          </p:nvPr>
        </p:nvPicPr>
        <p:blipFill>
          <a:blip r:embed="rId3"/>
          <a:stretch>
            <a:fillRect/>
          </a:stretch>
        </p:blipFill>
        <p:spPr>
          <a:xfrm>
            <a:off x="4216908" y="2615412"/>
            <a:ext cx="3758184" cy="2262712"/>
          </a:xfrm>
          <a:prstGeom prst="rect">
            <a:avLst/>
          </a:prstGeom>
        </p:spPr>
      </p:pic>
      <p:pic>
        <p:nvPicPr>
          <p:cNvPr id="5" name="Picture 4" descr="Logo, company name&#10;&#10;Description automatically generated">
            <a:extLst>
              <a:ext uri="{FF2B5EF4-FFF2-40B4-BE49-F238E27FC236}">
                <a16:creationId xmlns:a16="http://schemas.microsoft.com/office/drawing/2014/main" id="{ADBFD631-BC6E-F621-FF19-F36B565FC06B}"/>
              </a:ext>
            </a:extLst>
          </p:cNvPr>
          <p:cNvPicPr>
            <a:picLocks noChangeAspect="1"/>
          </p:cNvPicPr>
          <p:nvPr/>
        </p:nvPicPr>
        <p:blipFill>
          <a:blip r:embed="rId4"/>
          <a:stretch>
            <a:fillRect/>
          </a:stretch>
        </p:blipFill>
        <p:spPr>
          <a:xfrm>
            <a:off x="8128508" y="2472979"/>
            <a:ext cx="3758184" cy="1976077"/>
          </a:xfrm>
          <a:prstGeom prst="rect">
            <a:avLst/>
          </a:prstGeom>
        </p:spPr>
      </p:pic>
    </p:spTree>
    <p:extLst>
      <p:ext uri="{BB962C8B-B14F-4D97-AF65-F5344CB8AC3E}">
        <p14:creationId xmlns:p14="http://schemas.microsoft.com/office/powerpoint/2010/main" val="23856909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6">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rgbClr val="E76EEE"/>
          </a:solidFill>
          <a:ln w="38100" cap="rnd">
            <a:solidFill>
              <a:srgbClr val="E76EEE"/>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AC745F0-1199-9681-9E03-F5E457905B8F}"/>
              </a:ext>
            </a:extLst>
          </p:cNvPr>
          <p:cNvSpPr>
            <a:spLocks noGrp="1"/>
          </p:cNvSpPr>
          <p:nvPr>
            <p:ph type="title"/>
          </p:nvPr>
        </p:nvSpPr>
        <p:spPr>
          <a:xfrm>
            <a:off x="838200" y="365125"/>
            <a:ext cx="10515600" cy="1325563"/>
          </a:xfrm>
        </p:spPr>
        <p:txBody>
          <a:bodyPr>
            <a:normAutofit/>
          </a:bodyPr>
          <a:lstStyle/>
          <a:p>
            <a:r>
              <a:rPr lang="en-US" sz="6600" dirty="0"/>
              <a:t>Any questions?</a:t>
            </a:r>
          </a:p>
        </p:txBody>
      </p:sp>
      <p:sp>
        <p:nvSpPr>
          <p:cNvPr id="3" name="Content Placeholder 2">
            <a:extLst>
              <a:ext uri="{FF2B5EF4-FFF2-40B4-BE49-F238E27FC236}">
                <a16:creationId xmlns:a16="http://schemas.microsoft.com/office/drawing/2014/main" id="{14037F0F-65BE-325B-33F3-AEF1E39D01D7}"/>
              </a:ext>
            </a:extLst>
          </p:cNvPr>
          <p:cNvSpPr>
            <a:spLocks noGrp="1"/>
          </p:cNvSpPr>
          <p:nvPr>
            <p:ph idx="1"/>
          </p:nvPr>
        </p:nvSpPr>
        <p:spPr>
          <a:xfrm>
            <a:off x="838200" y="1929384"/>
            <a:ext cx="10515600" cy="4251960"/>
          </a:xfrm>
        </p:spPr>
        <p:txBody>
          <a:bodyPr>
            <a:normAutofit/>
          </a:bodyPr>
          <a:lstStyle/>
          <a:p>
            <a:endParaRPr lang="en-US" dirty="0"/>
          </a:p>
        </p:txBody>
      </p:sp>
      <p:pic>
        <p:nvPicPr>
          <p:cNvPr id="4" name="Picture 4">
            <a:extLst>
              <a:ext uri="{FF2B5EF4-FFF2-40B4-BE49-F238E27FC236}">
                <a16:creationId xmlns:a16="http://schemas.microsoft.com/office/drawing/2014/main" id="{F84B7163-906B-8897-942C-56C688F57B40}"/>
              </a:ext>
            </a:extLst>
          </p:cNvPr>
          <p:cNvPicPr>
            <a:picLocks noChangeAspect="1"/>
          </p:cNvPicPr>
          <p:nvPr/>
        </p:nvPicPr>
        <p:blipFill rotWithShape="1">
          <a:blip r:embed="rId2"/>
          <a:srcRect t="2324" r="4" b="2310"/>
          <a:stretch/>
        </p:blipFill>
        <p:spPr>
          <a:xfrm>
            <a:off x="7915804" y="2089357"/>
            <a:ext cx="3941064" cy="4096512"/>
          </a:xfrm>
          <a:prstGeom prst="rect">
            <a:avLst/>
          </a:prstGeom>
        </p:spPr>
      </p:pic>
    </p:spTree>
    <p:extLst>
      <p:ext uri="{BB962C8B-B14F-4D97-AF65-F5344CB8AC3E}">
        <p14:creationId xmlns:p14="http://schemas.microsoft.com/office/powerpoint/2010/main" val="1471863683"/>
      </p:ext>
    </p:extLst>
  </p:cSld>
  <p:clrMapOvr>
    <a:masterClrMapping/>
  </p:clrMapOvr>
</p:sld>
</file>

<file path=ppt/theme/theme1.xml><?xml version="1.0" encoding="utf-8"?>
<a:theme xmlns:a="http://schemas.openxmlformats.org/drawingml/2006/main" name="SketchyVTI">
  <a:themeElements>
    <a:clrScheme name="AnalogousFromLightSeedRightStep">
      <a:dk1>
        <a:srgbClr val="000000"/>
      </a:dk1>
      <a:lt1>
        <a:srgbClr val="FFFFFF"/>
      </a:lt1>
      <a:dk2>
        <a:srgbClr val="41242B"/>
      </a:dk2>
      <a:lt2>
        <a:srgbClr val="E2E8E2"/>
      </a:lt2>
      <a:accent1>
        <a:srgbClr val="E76EEE"/>
      </a:accent1>
      <a:accent2>
        <a:srgbClr val="EB4EB2"/>
      </a:accent2>
      <a:accent3>
        <a:srgbClr val="EE6E8B"/>
      </a:accent3>
      <a:accent4>
        <a:srgbClr val="EB6C4E"/>
      </a:accent4>
      <a:accent5>
        <a:srgbClr val="D99428"/>
      </a:accent5>
      <a:accent6>
        <a:srgbClr val="A6A938"/>
      </a:accent6>
      <a:hlink>
        <a:srgbClr val="598E56"/>
      </a:hlink>
      <a:folHlink>
        <a:srgbClr val="7F7F7F"/>
      </a:folHlink>
    </a:clrScheme>
    <a:fontScheme name="Custom 2">
      <a:majorFont>
        <a:latin typeface="Modern Love"/>
        <a:ea typeface=""/>
        <a:cs typeface=""/>
      </a:majorFont>
      <a:minorFont>
        <a:latin typeface="The Han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yVTI" id="{A6D2C935-A6E4-4DD9-BCC5-5AE2504DB8EA}" vid="{F0754072-50B6-4C01-B911-67246C9F58D2}"/>
    </a:ext>
  </a:extLst>
</a:theme>
</file>

<file path=docProps/app.xml><?xml version="1.0" encoding="utf-8"?>
<Properties xmlns="http://schemas.openxmlformats.org/officeDocument/2006/extended-properties" xmlns:vt="http://schemas.openxmlformats.org/officeDocument/2006/docPropsVTypes">
  <TotalTime>88</TotalTime>
  <Words>575</Words>
  <Application>Microsoft Macintosh PowerPoint</Application>
  <PresentationFormat>Widescreen</PresentationFormat>
  <Paragraphs>34</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Modern Love</vt:lpstr>
      <vt:lpstr>The Hand</vt:lpstr>
      <vt:lpstr>SketchyVTI</vt:lpstr>
      <vt:lpstr>PowerPoint Presentation</vt:lpstr>
      <vt:lpstr>Meet the team</vt:lpstr>
      <vt:lpstr>Expectations in Year 3</vt:lpstr>
      <vt:lpstr>Home School diaries</vt:lpstr>
      <vt:lpstr>Reading</vt:lpstr>
      <vt:lpstr>Homework</vt:lpstr>
      <vt:lpstr>PE</vt:lpstr>
      <vt:lpstr>Events through the year</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Charlotte Ellis</dc:creator>
  <cp:lastModifiedBy>Charlotte Ellis</cp:lastModifiedBy>
  <cp:revision>133</cp:revision>
  <dcterms:created xsi:type="dcterms:W3CDTF">2022-06-19T18:36:42Z</dcterms:created>
  <dcterms:modified xsi:type="dcterms:W3CDTF">2025-09-11T19:01:33Z</dcterms:modified>
</cp:coreProperties>
</file>