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0066"/>
    <a:srgbClr val="CC00CC"/>
    <a:srgbClr val="FF0000"/>
    <a:srgbClr val="F4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>
        <p:scale>
          <a:sx n="79" d="100"/>
          <a:sy n="79" d="100"/>
        </p:scale>
        <p:origin x="37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4D762-3B77-4DF9-B2FD-92FD55C9A4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5DF6E5-D590-4A22-BD9C-87570E6235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13985F-B785-4FB4-B354-B6255855F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97579-9BCE-45BB-A80B-1ECD917DB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09B19-5939-4DED-A026-2488F7D24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939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60A01-C91F-4C48-AD7F-B3A5FB0ED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7D61A-0BB9-4CD5-BDA8-C3F2BDC0C5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F88A8-1E62-478B-A5ED-ED82BA65C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E6E225-C78E-4485-A3AA-364CB1935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E6C5F-C18A-4B7E-8FB8-A20B045CF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53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2BECB-1899-4790-8667-1C34A946E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9591D3-FAD9-43A7-95DD-593BE59090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32848D-AB17-476A-B0D9-1486E199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E21A1-EBD7-4EC4-8FB7-2B9D1E916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B4EFAC-688C-451F-959D-709356D24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001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786D9-C48B-4B23-BF80-181A905A7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43C60-BBDE-43AE-A883-AAF1573E5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22D086-1622-46C1-B190-D0D5EBDE61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5ED29-6751-4AC7-9B28-78768E44C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343F37-AF24-4D7B-B3B6-2ED394164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298423-C8D3-4666-BBE6-D7BADDC37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54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B989D-AB14-4956-AC51-5CC862D46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37D477-0FAC-48D1-BB43-1C3B1809EC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4FB7CE-1001-44EC-86C9-E846591F0D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4C57F0-C6F0-4EB1-A46E-95174C2D83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08DA4B-54A5-4054-BAC3-59883906AE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D9A19B-3FE0-4ED9-995F-91F0A4FCD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3F76FE-1824-4CCB-8AAD-5194F1B9D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B00BDC-CE26-445E-A073-6C54514BB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417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B90E8-A7DB-41AB-A536-50E391309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CE3155-A2EB-486A-8D24-E68F22224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0A1FB7-9B44-4499-97B8-D1CA0F041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7BF57B-61BC-4C69-9DF5-795456868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24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7CC7E1-F1FC-42E5-8604-9E4F00D62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666BF-7644-45E4-9420-FEB05EDFE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93C8F8-A5AA-4468-A826-41085C04A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981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3D6E6-86B1-4D19-A881-7352CC531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192388-2826-417B-98B3-5FC10DD1A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3F4902-8FB0-4FAC-BD77-DAD0A99104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333499-FD4E-403E-8198-F073A805A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BBC38E-6F73-4805-B6E3-33AF893C3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B0C89C-B8B0-4A79-8222-8B0618E79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393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708EB-347C-4EFB-8FD4-1446E703E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7BD9CF-4350-4F0B-91B4-190E0AC9FC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5A6E08-FF00-4E54-82E9-468F405508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7AE70D-7D62-4060-884A-4CF87082C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322627-BD14-475D-BE57-F24069DEA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AB31C0-B6C1-49F0-8B72-06189F7AA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818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D476D-90AE-4115-B091-46790D906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CB3FD2-6014-4459-BDFE-79D9C343F6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BD4C7-780C-4EFA-AA27-3D5DF0947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A3D1A-AD32-440C-B091-B3882CE72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5EEC0-7BDD-4C0A-8989-ABA9CFA13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849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D5AF4C-68B1-47D7-ACF4-FCF932F96A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F19AAE-273D-4089-BBF4-FC5A6C12D3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98C82-F9AA-4C02-953C-77FCC182B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CB9ECF-0543-4E28-99EC-BAEB81D13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229CF-0FC3-4E42-9AB9-23FE8F5A7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582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5FAA63-A74A-42C8-BFB4-B1C015223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29B268-8447-4891-B5EB-463C0D7FD9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417CC-CD98-40B8-8A1D-218B8186D4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E6EC2-4E8D-41AF-8892-9DD484A9213A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F2CBD-5F92-4781-A7EF-D7E3E3D517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092701-C520-4B5E-9326-2E69E871C0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719F4-C44C-469F-8069-B2213C935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63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8A69338-D3E6-4526-B27E-E0CE49785D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498571"/>
              </p:ext>
            </p:extLst>
          </p:nvPr>
        </p:nvGraphicFramePr>
        <p:xfrm>
          <a:off x="158044" y="121355"/>
          <a:ext cx="11887200" cy="65055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88720">
                  <a:extLst>
                    <a:ext uri="{9D8B030D-6E8A-4147-A177-3AD203B41FA5}">
                      <a16:colId xmlns:a16="http://schemas.microsoft.com/office/drawing/2014/main" val="810126098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1204616917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362055505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4257836096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1394842393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485386997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1750609258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743073510"/>
                    </a:ext>
                  </a:extLst>
                </a:gridCol>
                <a:gridCol w="1040301">
                  <a:extLst>
                    <a:ext uri="{9D8B030D-6E8A-4147-A177-3AD203B41FA5}">
                      <a16:colId xmlns:a16="http://schemas.microsoft.com/office/drawing/2014/main" val="2068969383"/>
                    </a:ext>
                  </a:extLst>
                </a:gridCol>
                <a:gridCol w="148419">
                  <a:extLst>
                    <a:ext uri="{9D8B030D-6E8A-4147-A177-3AD203B41FA5}">
                      <a16:colId xmlns:a16="http://schemas.microsoft.com/office/drawing/2014/main" val="1707041988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3615779357"/>
                    </a:ext>
                  </a:extLst>
                </a:gridCol>
              </a:tblGrid>
              <a:tr h="722842">
                <a:tc gridSpan="11"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Robins </a:t>
                      </a:r>
                      <a:r>
                        <a:rPr lang="en-GB" sz="4000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Red </a:t>
                      </a:r>
                      <a:r>
                        <a:rPr lang="en-GB" sz="36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Words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09155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for*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he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your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said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1420933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you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baby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paint*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like*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I’ve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9468321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call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so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what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4020966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saw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small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their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were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who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5535021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one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brother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I’m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fall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any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where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talk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0791193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does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two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could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would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wash*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anyone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2408842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once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through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love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whole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people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should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come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many</a:t>
                      </a:r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207799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above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someone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buy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great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father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walk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everyone</a:t>
                      </a:r>
                      <a:endParaRPr lang="en-GB" sz="24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everyone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8551245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DB24ED2-D527-4379-BC0C-BAB1E455BB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15" y="131228"/>
            <a:ext cx="893516" cy="663928"/>
          </a:xfrm>
          <a:prstGeom prst="rect">
            <a:avLst/>
          </a:prstGeom>
        </p:spPr>
      </p:pic>
      <p:pic>
        <p:nvPicPr>
          <p:cNvPr id="11" name="Picture 2" descr="Read Write Inc - Oxford University Press">
            <a:extLst>
              <a:ext uri="{FF2B5EF4-FFF2-40B4-BE49-F238E27FC236}">
                <a16:creationId xmlns:a16="http://schemas.microsoft.com/office/drawing/2014/main" id="{6BC9F6A6-3BD5-4DD0-BB5F-B27AAAB51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9000" y="231067"/>
            <a:ext cx="2146244" cy="54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123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8A69338-D3E6-4526-B27E-E0CE49785D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999737"/>
              </p:ext>
            </p:extLst>
          </p:nvPr>
        </p:nvGraphicFramePr>
        <p:xfrm>
          <a:off x="158044" y="121355"/>
          <a:ext cx="11887200" cy="65055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88720">
                  <a:extLst>
                    <a:ext uri="{9D8B030D-6E8A-4147-A177-3AD203B41FA5}">
                      <a16:colId xmlns:a16="http://schemas.microsoft.com/office/drawing/2014/main" val="810126098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1204616917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362055505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4257836096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1394842393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485386997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1750609258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743073510"/>
                    </a:ext>
                  </a:extLst>
                </a:gridCol>
                <a:gridCol w="1040301">
                  <a:extLst>
                    <a:ext uri="{9D8B030D-6E8A-4147-A177-3AD203B41FA5}">
                      <a16:colId xmlns:a16="http://schemas.microsoft.com/office/drawing/2014/main" val="2068969383"/>
                    </a:ext>
                  </a:extLst>
                </a:gridCol>
                <a:gridCol w="148419">
                  <a:extLst>
                    <a:ext uri="{9D8B030D-6E8A-4147-A177-3AD203B41FA5}">
                      <a16:colId xmlns:a16="http://schemas.microsoft.com/office/drawing/2014/main" val="1707041988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3615779357"/>
                    </a:ext>
                  </a:extLst>
                </a:gridCol>
              </a:tblGrid>
              <a:tr h="722842">
                <a:tc gridSpan="11"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Robins</a:t>
                      </a:r>
                      <a:r>
                        <a:rPr lang="en-GB" sz="36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 </a:t>
                      </a:r>
                      <a:r>
                        <a:rPr lang="en-GB" sz="4000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red </a:t>
                      </a:r>
                      <a:r>
                        <a:rPr lang="en-GB" sz="4000" b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</a:t>
                      </a: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ords by colour level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09155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put</a:t>
                      </a:r>
                    </a:p>
                  </a:txBody>
                  <a:tcPr>
                    <a:solidFill>
                      <a:srgbClr val="FF0000">
                        <a:alpha val="1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the</a:t>
                      </a:r>
                    </a:p>
                  </a:txBody>
                  <a:tcPr>
                    <a:solidFill>
                      <a:srgbClr val="FF0000">
                        <a:alpha val="1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I</a:t>
                      </a:r>
                    </a:p>
                  </a:txBody>
                  <a:tcPr>
                    <a:solidFill>
                      <a:srgbClr val="FF0000">
                        <a:alpha val="1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no</a:t>
                      </a:r>
                    </a:p>
                  </a:txBody>
                  <a:tcPr>
                    <a:solidFill>
                      <a:srgbClr val="FF0000">
                        <a:alpha val="1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of</a:t>
                      </a:r>
                    </a:p>
                  </a:txBody>
                  <a:tcPr>
                    <a:solidFill>
                      <a:srgbClr val="FF0000">
                        <a:alpha val="1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my</a:t>
                      </a:r>
                    </a:p>
                  </a:txBody>
                  <a:tcPr>
                    <a:solidFill>
                      <a:srgbClr val="FF0000">
                        <a:alpha val="1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for*</a:t>
                      </a:r>
                    </a:p>
                  </a:txBody>
                  <a:tcPr>
                    <a:solidFill>
                      <a:srgbClr val="FF0000">
                        <a:alpha val="1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he</a:t>
                      </a:r>
                    </a:p>
                  </a:txBody>
                  <a:tcPr>
                    <a:solidFill>
                      <a:srgbClr val="FF0000">
                        <a:alpha val="18039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your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said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420933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you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be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are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to</a:t>
                      </a:r>
                    </a:p>
                  </a:txBody>
                  <a:tcPr>
                    <a:solidFill>
                      <a:srgbClr val="660066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me</a:t>
                      </a:r>
                    </a:p>
                  </a:txBody>
                  <a:tcPr>
                    <a:solidFill>
                      <a:srgbClr val="660066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go</a:t>
                      </a:r>
                    </a:p>
                  </a:txBody>
                  <a:tcPr>
                    <a:solidFill>
                      <a:srgbClr val="660066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baby</a:t>
                      </a:r>
                    </a:p>
                  </a:txBody>
                  <a:tcPr>
                    <a:solidFill>
                      <a:srgbClr val="660066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paint*</a:t>
                      </a:r>
                    </a:p>
                  </a:txBody>
                  <a:tcPr>
                    <a:solidFill>
                      <a:srgbClr val="660066">
                        <a:alpha val="2902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like*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I’ve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468321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all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want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call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we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her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she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some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so</a:t>
                      </a:r>
                    </a:p>
                  </a:txBody>
                  <a:tcPr>
                    <a:solidFill>
                      <a:srgbClr val="FF33CC">
                        <a:alpha val="2902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what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they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020966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do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old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was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saw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watch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school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small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their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were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who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535021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tall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one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brother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I’m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there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fall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any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where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talk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791193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does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other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two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could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ball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would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water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wash*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anyone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2408842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over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once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through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love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whole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people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should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come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many</a:t>
                      </a:r>
                      <a:endParaRPr lang="en-GB" sz="28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207799"/>
                  </a:ext>
                </a:extLst>
              </a:tr>
              <a:tr h="72284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above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someone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buy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great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father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walk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everyone</a:t>
                      </a:r>
                      <a:endParaRPr lang="en-GB" sz="240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everyone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855124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3C0048C-F803-48C5-8607-7BA9F75BA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66" y="121355"/>
            <a:ext cx="826214" cy="759559"/>
          </a:xfrm>
          <a:prstGeom prst="rect">
            <a:avLst/>
          </a:prstGeom>
        </p:spPr>
      </p:pic>
      <p:pic>
        <p:nvPicPr>
          <p:cNvPr id="2050" name="Picture 2" descr="Read Write Inc - Oxford University Press">
            <a:extLst>
              <a:ext uri="{FF2B5EF4-FFF2-40B4-BE49-F238E27FC236}">
                <a16:creationId xmlns:a16="http://schemas.microsoft.com/office/drawing/2014/main" id="{A76092CF-B678-4F1E-860F-95EAED69D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9000" y="231067"/>
            <a:ext cx="2146244" cy="54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879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169</Words>
  <Application>Microsoft Office PowerPoint</Application>
  <PresentationFormat>Widescreen</PresentationFormat>
  <Paragraphs>154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aeh84@inkberrowf.inkberrowfirst.worcs.sch.uk</dc:creator>
  <cp:lastModifiedBy>aeh84@inkberrowf.inkberrowfirst.worcs.sch.uk</cp:lastModifiedBy>
  <cp:revision>6</cp:revision>
  <dcterms:created xsi:type="dcterms:W3CDTF">2023-03-28T18:34:16Z</dcterms:created>
  <dcterms:modified xsi:type="dcterms:W3CDTF">2023-03-28T18:55:53Z</dcterms:modified>
</cp:coreProperties>
</file>